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5715000" type="screen16x1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5" d="100"/>
          <a:sy n="125" d="100"/>
        </p:scale>
        <p:origin x="-226" y="-58"/>
      </p:cViewPr>
      <p:guideLst>
        <p:guide orient="horz" pos="180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75356"/>
            <a:ext cx="7772400" cy="122502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238500"/>
            <a:ext cx="6400800" cy="14605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28866"/>
            <a:ext cx="2057400" cy="487627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28866"/>
            <a:ext cx="6019800" cy="487627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672418"/>
            <a:ext cx="7772400" cy="1135063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422261"/>
            <a:ext cx="7772400" cy="125015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333500"/>
            <a:ext cx="4038600" cy="377163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33500"/>
            <a:ext cx="4038600" cy="377163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79262"/>
            <a:ext cx="4040188" cy="53313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812396"/>
            <a:ext cx="4040188" cy="32927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8" y="1279262"/>
            <a:ext cx="4041775" cy="53313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8" y="1812396"/>
            <a:ext cx="4041775" cy="32927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3" y="227543"/>
            <a:ext cx="3008313" cy="9683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27542"/>
            <a:ext cx="5111750" cy="487759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3" y="1195918"/>
            <a:ext cx="3008313" cy="390921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000500"/>
            <a:ext cx="5486400" cy="47228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510646"/>
            <a:ext cx="5486400" cy="34290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472782"/>
            <a:ext cx="5486400" cy="6707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28865"/>
            <a:ext cx="8229600" cy="952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33500"/>
            <a:ext cx="8229600" cy="377163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296960"/>
            <a:ext cx="2133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296960"/>
            <a:ext cx="2895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296960"/>
            <a:ext cx="2133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6" name="Straight Arrow Connector 65"/>
          <p:cNvCxnSpPr/>
          <p:nvPr/>
        </p:nvCxnSpPr>
        <p:spPr>
          <a:xfrm>
            <a:off x="606643" y="4746494"/>
            <a:ext cx="7696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V="1">
            <a:off x="682843" y="1104900"/>
            <a:ext cx="1588" cy="379399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248254" y="647700"/>
            <a:ext cx="8723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Priority</a:t>
            </a:r>
            <a:endParaRPr lang="en-GB" dirty="0"/>
          </a:p>
        </p:txBody>
      </p:sp>
      <p:sp>
        <p:nvSpPr>
          <p:cNvPr id="69" name="TextBox 68"/>
          <p:cNvSpPr txBox="1"/>
          <p:nvPr/>
        </p:nvSpPr>
        <p:spPr>
          <a:xfrm>
            <a:off x="8074245" y="4765387"/>
            <a:ext cx="6495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Time</a:t>
            </a:r>
            <a:endParaRPr lang="en-GB" dirty="0"/>
          </a:p>
        </p:txBody>
      </p:sp>
      <p:cxnSp>
        <p:nvCxnSpPr>
          <p:cNvPr id="70" name="Straight Connector 69"/>
          <p:cNvCxnSpPr/>
          <p:nvPr/>
        </p:nvCxnSpPr>
        <p:spPr>
          <a:xfrm>
            <a:off x="563936" y="2999940"/>
            <a:ext cx="13137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Box 70"/>
          <p:cNvSpPr txBox="1"/>
          <p:nvPr/>
        </p:nvSpPr>
        <p:spPr>
          <a:xfrm rot="16200000">
            <a:off x="-127249" y="1700943"/>
            <a:ext cx="12394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Handler Mode</a:t>
            </a:r>
            <a:endParaRPr lang="en-GB" sz="1400" dirty="0"/>
          </a:p>
        </p:txBody>
      </p:sp>
      <p:sp>
        <p:nvSpPr>
          <p:cNvPr id="72" name="TextBox 71"/>
          <p:cNvSpPr txBox="1"/>
          <p:nvPr/>
        </p:nvSpPr>
        <p:spPr>
          <a:xfrm rot="16200000">
            <a:off x="-67231" y="3820215"/>
            <a:ext cx="117134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Thread Mode</a:t>
            </a:r>
            <a:endParaRPr lang="en-GB" sz="1400" dirty="0"/>
          </a:p>
        </p:txBody>
      </p:sp>
      <p:sp>
        <p:nvSpPr>
          <p:cNvPr id="73" name="Rectangle 72"/>
          <p:cNvSpPr/>
          <p:nvPr/>
        </p:nvSpPr>
        <p:spPr>
          <a:xfrm>
            <a:off x="738023" y="4289294"/>
            <a:ext cx="618546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2</a:t>
            </a:r>
            <a:endParaRPr lang="en-GB" sz="1400" dirty="0"/>
          </a:p>
        </p:txBody>
      </p:sp>
      <p:sp>
        <p:nvSpPr>
          <p:cNvPr id="74" name="Rectangle 73"/>
          <p:cNvSpPr/>
          <p:nvPr/>
        </p:nvSpPr>
        <p:spPr>
          <a:xfrm>
            <a:off x="2979500" y="3762503"/>
            <a:ext cx="256339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3</a:t>
            </a:r>
            <a:endParaRPr lang="en-GB" sz="1400" dirty="0"/>
          </a:p>
        </p:txBody>
      </p:sp>
      <p:sp>
        <p:nvSpPr>
          <p:cNvPr id="75" name="Rectangle 74"/>
          <p:cNvSpPr/>
          <p:nvPr/>
        </p:nvSpPr>
        <p:spPr>
          <a:xfrm>
            <a:off x="1351828" y="2537188"/>
            <a:ext cx="138710" cy="3810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sp>
        <p:nvSpPr>
          <p:cNvPr id="76" name="Rectangle 75"/>
          <p:cNvSpPr/>
          <p:nvPr/>
        </p:nvSpPr>
        <p:spPr>
          <a:xfrm>
            <a:off x="1495279" y="4289294"/>
            <a:ext cx="731570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1</a:t>
            </a:r>
            <a:endParaRPr lang="en-GB" sz="1400" dirty="0"/>
          </a:p>
        </p:txBody>
      </p:sp>
      <p:sp>
        <p:nvSpPr>
          <p:cNvPr id="77" name="Rectangle 76"/>
          <p:cNvSpPr/>
          <p:nvPr/>
        </p:nvSpPr>
        <p:spPr>
          <a:xfrm>
            <a:off x="2222108" y="2537188"/>
            <a:ext cx="138710" cy="3810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sp>
        <p:nvSpPr>
          <p:cNvPr id="78" name="Rectangle 77"/>
          <p:cNvSpPr/>
          <p:nvPr/>
        </p:nvSpPr>
        <p:spPr>
          <a:xfrm>
            <a:off x="2612093" y="2537188"/>
            <a:ext cx="373232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SVC</a:t>
            </a:r>
            <a:endParaRPr lang="en-GB" sz="1400" dirty="0"/>
          </a:p>
        </p:txBody>
      </p:sp>
      <p:sp>
        <p:nvSpPr>
          <p:cNvPr id="79" name="Rectangle 78"/>
          <p:cNvSpPr/>
          <p:nvPr/>
        </p:nvSpPr>
        <p:spPr>
          <a:xfrm>
            <a:off x="2372995" y="4289294"/>
            <a:ext cx="227201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2</a:t>
            </a:r>
            <a:endParaRPr lang="en-GB" sz="1400" dirty="0"/>
          </a:p>
        </p:txBody>
      </p:sp>
      <p:sp>
        <p:nvSpPr>
          <p:cNvPr id="86" name="Rectangle 85"/>
          <p:cNvSpPr/>
          <p:nvPr/>
        </p:nvSpPr>
        <p:spPr>
          <a:xfrm>
            <a:off x="3392360" y="3769648"/>
            <a:ext cx="783115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3</a:t>
            </a:r>
            <a:endParaRPr lang="en-GB" sz="1400" dirty="0"/>
          </a:p>
        </p:txBody>
      </p:sp>
      <p:sp>
        <p:nvSpPr>
          <p:cNvPr id="88" name="Rectangle 87"/>
          <p:cNvSpPr/>
          <p:nvPr/>
        </p:nvSpPr>
        <p:spPr>
          <a:xfrm>
            <a:off x="4241441" y="1848344"/>
            <a:ext cx="299983" cy="381000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ISR</a:t>
            </a:r>
            <a:endParaRPr lang="en-GB" sz="1400" dirty="0"/>
          </a:p>
        </p:txBody>
      </p:sp>
      <p:sp>
        <p:nvSpPr>
          <p:cNvPr id="89" name="Rectangle 88"/>
          <p:cNvSpPr/>
          <p:nvPr/>
        </p:nvSpPr>
        <p:spPr>
          <a:xfrm>
            <a:off x="4170734" y="2537188"/>
            <a:ext cx="69355" cy="3810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sp>
        <p:nvSpPr>
          <p:cNvPr id="90" name="Rectangle 89"/>
          <p:cNvSpPr/>
          <p:nvPr/>
        </p:nvSpPr>
        <p:spPr>
          <a:xfrm>
            <a:off x="4547641" y="2537188"/>
            <a:ext cx="138710" cy="3810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cxnSp>
        <p:nvCxnSpPr>
          <p:cNvPr id="91" name="Straight Arrow Connector 90"/>
          <p:cNvCxnSpPr/>
          <p:nvPr/>
        </p:nvCxnSpPr>
        <p:spPr>
          <a:xfrm flipH="1" flipV="1">
            <a:off x="1347216" y="2907792"/>
            <a:ext cx="9352" cy="1350009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Arrow Connector 91"/>
          <p:cNvCxnSpPr/>
          <p:nvPr/>
        </p:nvCxnSpPr>
        <p:spPr>
          <a:xfrm>
            <a:off x="1495279" y="2918188"/>
            <a:ext cx="0" cy="1393434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Arrow Connector 101"/>
          <p:cNvCxnSpPr/>
          <p:nvPr/>
        </p:nvCxnSpPr>
        <p:spPr>
          <a:xfrm flipV="1">
            <a:off x="4241441" y="2229344"/>
            <a:ext cx="0" cy="246457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Arrow Connector 102"/>
          <p:cNvCxnSpPr/>
          <p:nvPr/>
        </p:nvCxnSpPr>
        <p:spPr>
          <a:xfrm flipH="1">
            <a:off x="4547547" y="2242087"/>
            <a:ext cx="95" cy="265171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3" name="Rectangle 162"/>
          <p:cNvSpPr/>
          <p:nvPr/>
        </p:nvSpPr>
        <p:spPr>
          <a:xfrm>
            <a:off x="4713783" y="2537188"/>
            <a:ext cx="292466" cy="381000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SV</a:t>
            </a:r>
            <a:endParaRPr lang="en-GB" sz="1400" dirty="0"/>
          </a:p>
        </p:txBody>
      </p:sp>
      <p:cxnSp>
        <p:nvCxnSpPr>
          <p:cNvPr id="80" name="Straight Connector 79"/>
          <p:cNvCxnSpPr/>
          <p:nvPr/>
        </p:nvCxnSpPr>
        <p:spPr>
          <a:xfrm>
            <a:off x="1356568" y="4746494"/>
            <a:ext cx="0" cy="152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2296204" y="4746494"/>
            <a:ext cx="0" cy="152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/>
          <p:nvPr/>
        </p:nvCxnSpPr>
        <p:spPr>
          <a:xfrm>
            <a:off x="3235840" y="4746494"/>
            <a:ext cx="0" cy="152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Connector 83"/>
          <p:cNvCxnSpPr/>
          <p:nvPr/>
        </p:nvCxnSpPr>
        <p:spPr>
          <a:xfrm>
            <a:off x="4175476" y="4746494"/>
            <a:ext cx="0" cy="152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/>
          <p:cNvCxnSpPr/>
          <p:nvPr/>
        </p:nvCxnSpPr>
        <p:spPr>
          <a:xfrm>
            <a:off x="5115112" y="4746494"/>
            <a:ext cx="0" cy="152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TextBox 103"/>
          <p:cNvSpPr txBox="1"/>
          <p:nvPr/>
        </p:nvSpPr>
        <p:spPr>
          <a:xfrm>
            <a:off x="1228167" y="4887405"/>
            <a:ext cx="256802" cy="2616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GB" sz="1100" dirty="0" smtClean="0"/>
              <a:t>1</a:t>
            </a:r>
            <a:endParaRPr lang="en-GB" sz="1100" dirty="0"/>
          </a:p>
        </p:txBody>
      </p:sp>
      <p:sp>
        <p:nvSpPr>
          <p:cNvPr id="105" name="TextBox 104"/>
          <p:cNvSpPr txBox="1"/>
          <p:nvPr/>
        </p:nvSpPr>
        <p:spPr>
          <a:xfrm>
            <a:off x="2167803" y="4887405"/>
            <a:ext cx="256802" cy="2616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GB" sz="1100" dirty="0" smtClean="0"/>
              <a:t>2</a:t>
            </a:r>
            <a:endParaRPr lang="en-GB" sz="1100" dirty="0"/>
          </a:p>
        </p:txBody>
      </p:sp>
      <p:sp>
        <p:nvSpPr>
          <p:cNvPr id="106" name="TextBox 105"/>
          <p:cNvSpPr txBox="1"/>
          <p:nvPr/>
        </p:nvSpPr>
        <p:spPr>
          <a:xfrm>
            <a:off x="3107439" y="4887405"/>
            <a:ext cx="256802" cy="2616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GB" sz="1100" dirty="0" smtClean="0"/>
              <a:t>3</a:t>
            </a:r>
            <a:endParaRPr lang="en-GB" sz="1100" dirty="0"/>
          </a:p>
        </p:txBody>
      </p:sp>
      <p:sp>
        <p:nvSpPr>
          <p:cNvPr id="107" name="TextBox 106"/>
          <p:cNvSpPr txBox="1"/>
          <p:nvPr/>
        </p:nvSpPr>
        <p:spPr>
          <a:xfrm>
            <a:off x="4047075" y="4887405"/>
            <a:ext cx="256802" cy="2616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GB" sz="1100" dirty="0" smtClean="0"/>
              <a:t>4</a:t>
            </a:r>
            <a:endParaRPr lang="en-GB" sz="1100" dirty="0"/>
          </a:p>
        </p:txBody>
      </p:sp>
      <p:sp>
        <p:nvSpPr>
          <p:cNvPr id="108" name="TextBox 107"/>
          <p:cNvSpPr txBox="1"/>
          <p:nvPr/>
        </p:nvSpPr>
        <p:spPr>
          <a:xfrm>
            <a:off x="4983558" y="4887405"/>
            <a:ext cx="256802" cy="2616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GB" sz="1100" dirty="0"/>
              <a:t>5</a:t>
            </a:r>
          </a:p>
        </p:txBody>
      </p:sp>
      <p:cxnSp>
        <p:nvCxnSpPr>
          <p:cNvPr id="161" name="Straight Connector 160"/>
          <p:cNvCxnSpPr/>
          <p:nvPr/>
        </p:nvCxnSpPr>
        <p:spPr>
          <a:xfrm>
            <a:off x="6054748" y="4746494"/>
            <a:ext cx="0" cy="152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2" name="TextBox 161"/>
          <p:cNvSpPr txBox="1"/>
          <p:nvPr/>
        </p:nvSpPr>
        <p:spPr>
          <a:xfrm>
            <a:off x="5922880" y="4887405"/>
            <a:ext cx="256802" cy="2616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GB" sz="1100" dirty="0"/>
              <a:t>6</a:t>
            </a:r>
          </a:p>
        </p:txBody>
      </p:sp>
      <p:cxnSp>
        <p:nvCxnSpPr>
          <p:cNvPr id="168" name="Straight Connector 167"/>
          <p:cNvCxnSpPr/>
          <p:nvPr/>
        </p:nvCxnSpPr>
        <p:spPr>
          <a:xfrm>
            <a:off x="6994384" y="4746494"/>
            <a:ext cx="0" cy="152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9" name="TextBox 168"/>
          <p:cNvSpPr txBox="1"/>
          <p:nvPr/>
        </p:nvSpPr>
        <p:spPr>
          <a:xfrm>
            <a:off x="6862491" y="4887405"/>
            <a:ext cx="256802" cy="2616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GB" sz="1100" dirty="0"/>
              <a:t>7</a:t>
            </a:r>
          </a:p>
        </p:txBody>
      </p:sp>
      <p:cxnSp>
        <p:nvCxnSpPr>
          <p:cNvPr id="172" name="Straight Connector 171"/>
          <p:cNvCxnSpPr/>
          <p:nvPr/>
        </p:nvCxnSpPr>
        <p:spPr>
          <a:xfrm>
            <a:off x="7934020" y="4746494"/>
            <a:ext cx="0" cy="152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3" name="TextBox 172"/>
          <p:cNvSpPr txBox="1"/>
          <p:nvPr/>
        </p:nvSpPr>
        <p:spPr>
          <a:xfrm>
            <a:off x="7805619" y="4887405"/>
            <a:ext cx="256802" cy="26161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GB" sz="1100" dirty="0" smtClean="0"/>
              <a:t>8</a:t>
            </a:r>
            <a:endParaRPr lang="en-GB" sz="1100" dirty="0"/>
          </a:p>
        </p:txBody>
      </p:sp>
      <p:sp>
        <p:nvSpPr>
          <p:cNvPr id="174" name="Rectangle 173"/>
          <p:cNvSpPr/>
          <p:nvPr/>
        </p:nvSpPr>
        <p:spPr>
          <a:xfrm>
            <a:off x="3231099" y="2537188"/>
            <a:ext cx="138710" cy="3810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sp>
        <p:nvSpPr>
          <p:cNvPr id="179" name="Rectangle 178"/>
          <p:cNvSpPr/>
          <p:nvPr/>
        </p:nvSpPr>
        <p:spPr>
          <a:xfrm>
            <a:off x="5123726" y="2537188"/>
            <a:ext cx="138710" cy="3810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sp>
        <p:nvSpPr>
          <p:cNvPr id="180" name="Rectangle 179"/>
          <p:cNvSpPr/>
          <p:nvPr/>
        </p:nvSpPr>
        <p:spPr>
          <a:xfrm>
            <a:off x="5565585" y="3783603"/>
            <a:ext cx="421036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3</a:t>
            </a:r>
            <a:endParaRPr lang="en-GB" sz="1400" dirty="0"/>
          </a:p>
        </p:txBody>
      </p:sp>
      <p:sp>
        <p:nvSpPr>
          <p:cNvPr id="183" name="Rectangle 182"/>
          <p:cNvSpPr/>
          <p:nvPr/>
        </p:nvSpPr>
        <p:spPr>
          <a:xfrm>
            <a:off x="6174941" y="2540319"/>
            <a:ext cx="138710" cy="3810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sp>
        <p:nvSpPr>
          <p:cNvPr id="185" name="Rectangle 184"/>
          <p:cNvSpPr/>
          <p:nvPr/>
        </p:nvSpPr>
        <p:spPr>
          <a:xfrm>
            <a:off x="6318392" y="4289294"/>
            <a:ext cx="672500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2</a:t>
            </a:r>
            <a:endParaRPr lang="en-GB" sz="1400" dirty="0"/>
          </a:p>
        </p:txBody>
      </p:sp>
      <p:sp>
        <p:nvSpPr>
          <p:cNvPr id="190" name="Rectangle 189"/>
          <p:cNvSpPr/>
          <p:nvPr/>
        </p:nvSpPr>
        <p:spPr>
          <a:xfrm>
            <a:off x="6986151" y="2537188"/>
            <a:ext cx="138710" cy="3810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sp>
        <p:nvSpPr>
          <p:cNvPr id="193" name="Rectangle 192"/>
          <p:cNvSpPr/>
          <p:nvPr/>
        </p:nvSpPr>
        <p:spPr>
          <a:xfrm>
            <a:off x="7129602" y="4289294"/>
            <a:ext cx="804418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1</a:t>
            </a:r>
            <a:endParaRPr lang="en-GB" sz="1400" dirty="0"/>
          </a:p>
        </p:txBody>
      </p:sp>
      <p:sp>
        <p:nvSpPr>
          <p:cNvPr id="194" name="Rectangle 193"/>
          <p:cNvSpPr/>
          <p:nvPr/>
        </p:nvSpPr>
        <p:spPr>
          <a:xfrm>
            <a:off x="7930794" y="2537188"/>
            <a:ext cx="138710" cy="3810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cxnSp>
        <p:nvCxnSpPr>
          <p:cNvPr id="93" name="Straight Arrow Connector 92"/>
          <p:cNvCxnSpPr/>
          <p:nvPr/>
        </p:nvCxnSpPr>
        <p:spPr>
          <a:xfrm flipV="1">
            <a:off x="2226849" y="2927478"/>
            <a:ext cx="0" cy="1344568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/>
          <p:cNvCxnSpPr/>
          <p:nvPr/>
        </p:nvCxnSpPr>
        <p:spPr>
          <a:xfrm flipV="1">
            <a:off x="2616834" y="2907792"/>
            <a:ext cx="0" cy="1344568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Straight Arrow Connector 94"/>
          <p:cNvCxnSpPr/>
          <p:nvPr/>
        </p:nvCxnSpPr>
        <p:spPr>
          <a:xfrm>
            <a:off x="2362201" y="2925466"/>
            <a:ext cx="0" cy="1344568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Arrow Connector 95"/>
          <p:cNvCxnSpPr/>
          <p:nvPr/>
        </p:nvCxnSpPr>
        <p:spPr>
          <a:xfrm flipH="1">
            <a:off x="2979500" y="2918621"/>
            <a:ext cx="1" cy="851027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/>
          <p:nvPr/>
        </p:nvCxnSpPr>
        <p:spPr>
          <a:xfrm flipH="1" flipV="1">
            <a:off x="3235839" y="2907794"/>
            <a:ext cx="1" cy="815314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Arrow Connector 97"/>
          <p:cNvCxnSpPr/>
          <p:nvPr/>
        </p:nvCxnSpPr>
        <p:spPr>
          <a:xfrm>
            <a:off x="3392361" y="2927478"/>
            <a:ext cx="0" cy="842170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/>
          <p:cNvCxnSpPr/>
          <p:nvPr/>
        </p:nvCxnSpPr>
        <p:spPr>
          <a:xfrm flipV="1">
            <a:off x="4182522" y="2907794"/>
            <a:ext cx="0" cy="836613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Straight Arrow Connector 186"/>
          <p:cNvCxnSpPr/>
          <p:nvPr/>
        </p:nvCxnSpPr>
        <p:spPr>
          <a:xfrm flipH="1">
            <a:off x="6318392" y="2932176"/>
            <a:ext cx="9256" cy="1355529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Arrow Connector 190"/>
          <p:cNvCxnSpPr/>
          <p:nvPr/>
        </p:nvCxnSpPr>
        <p:spPr>
          <a:xfrm flipV="1">
            <a:off x="6990891" y="2946053"/>
            <a:ext cx="0" cy="1344568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Straight Arrow Connector 191"/>
          <p:cNvCxnSpPr/>
          <p:nvPr/>
        </p:nvCxnSpPr>
        <p:spPr>
          <a:xfrm>
            <a:off x="7129602" y="2957723"/>
            <a:ext cx="0" cy="1344568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Straight Arrow Connector 194"/>
          <p:cNvCxnSpPr/>
          <p:nvPr/>
        </p:nvCxnSpPr>
        <p:spPr>
          <a:xfrm flipV="1">
            <a:off x="7935534" y="2932616"/>
            <a:ext cx="0" cy="1344568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Straight Arrow Connector 195"/>
          <p:cNvCxnSpPr/>
          <p:nvPr/>
        </p:nvCxnSpPr>
        <p:spPr>
          <a:xfrm>
            <a:off x="8074245" y="2944286"/>
            <a:ext cx="0" cy="1344568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7" name="Rectangle 196"/>
          <p:cNvSpPr/>
          <p:nvPr/>
        </p:nvSpPr>
        <p:spPr>
          <a:xfrm>
            <a:off x="8071570" y="4291892"/>
            <a:ext cx="91925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2</a:t>
            </a:r>
            <a:endParaRPr lang="en-GB" sz="1400" dirty="0"/>
          </a:p>
        </p:txBody>
      </p:sp>
      <p:sp>
        <p:nvSpPr>
          <p:cNvPr id="199" name="Oval 198"/>
          <p:cNvSpPr/>
          <p:nvPr/>
        </p:nvSpPr>
        <p:spPr>
          <a:xfrm rot="2028445">
            <a:off x="1104191" y="2334670"/>
            <a:ext cx="632897" cy="653242"/>
          </a:xfrm>
          <a:prstGeom prst="ellipse">
            <a:avLst/>
          </a:prstGeom>
          <a:noFill/>
          <a:ln w="12700">
            <a:solidFill>
              <a:schemeClr val="bg1">
                <a:lumMod val="50000"/>
              </a:schemeClr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201" name="Straight Connector 200"/>
          <p:cNvCxnSpPr/>
          <p:nvPr/>
        </p:nvCxnSpPr>
        <p:spPr>
          <a:xfrm flipV="1">
            <a:off x="1602916" y="2067297"/>
            <a:ext cx="227985" cy="335927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3" name="Oval 202"/>
          <p:cNvSpPr/>
          <p:nvPr/>
        </p:nvSpPr>
        <p:spPr>
          <a:xfrm rot="1924179">
            <a:off x="1570239" y="1188860"/>
            <a:ext cx="1040882" cy="960682"/>
          </a:xfrm>
          <a:prstGeom prst="ellipse">
            <a:avLst/>
          </a:prstGeom>
          <a:noFill/>
          <a:ln w="19050">
            <a:solidFill>
              <a:schemeClr val="bg1">
                <a:lumMod val="50000"/>
              </a:schemeClr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5" name="Rectangle 214"/>
          <p:cNvSpPr/>
          <p:nvPr/>
        </p:nvSpPr>
        <p:spPr>
          <a:xfrm>
            <a:off x="1947938" y="1283716"/>
            <a:ext cx="274170" cy="753073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vert="vert" lIns="36000" rIns="36000" rtlCol="0" anchor="ctr" anchorCtr="1"/>
          <a:lstStyle/>
          <a:p>
            <a:pPr algn="ctr"/>
            <a:r>
              <a:rPr lang="en-GB" sz="1400" dirty="0" err="1" smtClean="0"/>
              <a:t>SysTick</a:t>
            </a:r>
            <a:endParaRPr lang="en-GB" sz="1400" dirty="0"/>
          </a:p>
        </p:txBody>
      </p:sp>
      <p:sp>
        <p:nvSpPr>
          <p:cNvPr id="223" name="Rectangle 222"/>
          <p:cNvSpPr/>
          <p:nvPr/>
        </p:nvSpPr>
        <p:spPr>
          <a:xfrm>
            <a:off x="5016503" y="3197930"/>
            <a:ext cx="111964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4</a:t>
            </a:r>
            <a:endParaRPr lang="en-GB" sz="1400" dirty="0"/>
          </a:p>
        </p:txBody>
      </p:sp>
      <p:cxnSp>
        <p:nvCxnSpPr>
          <p:cNvPr id="246" name="Straight Arrow Connector 245"/>
          <p:cNvCxnSpPr/>
          <p:nvPr/>
        </p:nvCxnSpPr>
        <p:spPr>
          <a:xfrm flipH="1">
            <a:off x="5006132" y="2918621"/>
            <a:ext cx="95" cy="265171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7" name="Straight Arrow Connector 246"/>
          <p:cNvCxnSpPr/>
          <p:nvPr/>
        </p:nvCxnSpPr>
        <p:spPr>
          <a:xfrm flipV="1">
            <a:off x="5145380" y="2932176"/>
            <a:ext cx="0" cy="246457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Rectangle 247"/>
          <p:cNvSpPr/>
          <p:nvPr/>
        </p:nvSpPr>
        <p:spPr>
          <a:xfrm>
            <a:off x="5287385" y="3197930"/>
            <a:ext cx="111964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r>
              <a:rPr lang="en-GB" sz="1400" dirty="0" smtClean="0"/>
              <a:t>4</a:t>
            </a:r>
            <a:endParaRPr lang="en-GB" sz="1400" dirty="0"/>
          </a:p>
        </p:txBody>
      </p:sp>
      <p:cxnSp>
        <p:nvCxnSpPr>
          <p:cNvPr id="249" name="Straight Arrow Connector 248"/>
          <p:cNvCxnSpPr/>
          <p:nvPr/>
        </p:nvCxnSpPr>
        <p:spPr>
          <a:xfrm flipH="1">
            <a:off x="5276781" y="2923780"/>
            <a:ext cx="95" cy="265171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Straight Arrow Connector 249"/>
          <p:cNvCxnSpPr/>
          <p:nvPr/>
        </p:nvCxnSpPr>
        <p:spPr>
          <a:xfrm flipV="1">
            <a:off x="5416029" y="2937335"/>
            <a:ext cx="0" cy="246457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1" name="Rectangle 250"/>
          <p:cNvSpPr/>
          <p:nvPr/>
        </p:nvSpPr>
        <p:spPr>
          <a:xfrm>
            <a:off x="5399349" y="2542780"/>
            <a:ext cx="163251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cxnSp>
        <p:nvCxnSpPr>
          <p:cNvPr id="252" name="Straight Arrow Connector 251"/>
          <p:cNvCxnSpPr/>
          <p:nvPr/>
        </p:nvCxnSpPr>
        <p:spPr>
          <a:xfrm>
            <a:off x="5565585" y="2941433"/>
            <a:ext cx="0" cy="842170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3" name="Rectangle 252"/>
          <p:cNvSpPr/>
          <p:nvPr/>
        </p:nvSpPr>
        <p:spPr>
          <a:xfrm>
            <a:off x="5986621" y="2537188"/>
            <a:ext cx="163251" cy="381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 anchorCtr="1"/>
          <a:lstStyle/>
          <a:p>
            <a:pPr algn="ctr"/>
            <a:endParaRPr lang="en-GB" sz="1400" dirty="0"/>
          </a:p>
        </p:txBody>
      </p:sp>
      <p:cxnSp>
        <p:nvCxnSpPr>
          <p:cNvPr id="254" name="Straight Arrow Connector 253"/>
          <p:cNvCxnSpPr/>
          <p:nvPr/>
        </p:nvCxnSpPr>
        <p:spPr>
          <a:xfrm flipV="1">
            <a:off x="5986621" y="2907794"/>
            <a:ext cx="0" cy="836613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178413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3352800" y="1028700"/>
            <a:ext cx="1524000" cy="838200"/>
          </a:xfrm>
          <a:prstGeom prst="ellipse">
            <a:avLst/>
          </a:prstGeom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available</a:t>
            </a:r>
            <a:endParaRPr lang="en-GB" dirty="0"/>
          </a:p>
        </p:txBody>
      </p:sp>
      <p:sp>
        <p:nvSpPr>
          <p:cNvPr id="4" name="Oval 3"/>
          <p:cNvSpPr/>
          <p:nvPr/>
        </p:nvSpPr>
        <p:spPr>
          <a:xfrm>
            <a:off x="3352800" y="2857500"/>
            <a:ext cx="1524000" cy="838200"/>
          </a:xfrm>
          <a:prstGeom prst="ellipse">
            <a:avLst/>
          </a:prstGeom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blocked</a:t>
            </a:r>
            <a:endParaRPr lang="en-GB" dirty="0"/>
          </a:p>
        </p:txBody>
      </p:sp>
      <p:cxnSp>
        <p:nvCxnSpPr>
          <p:cNvPr id="8" name="Straight Arrow Connector 7"/>
          <p:cNvCxnSpPr>
            <a:stCxn id="2" idx="3"/>
            <a:endCxn id="4" idx="1"/>
          </p:cNvCxnSpPr>
          <p:nvPr/>
        </p:nvCxnSpPr>
        <p:spPr>
          <a:xfrm>
            <a:off x="3575985" y="1744148"/>
            <a:ext cx="0" cy="1236104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4" idx="7"/>
            <a:endCxn id="2" idx="5"/>
          </p:cNvCxnSpPr>
          <p:nvPr/>
        </p:nvCxnSpPr>
        <p:spPr>
          <a:xfrm flipV="1">
            <a:off x="4653615" y="1744148"/>
            <a:ext cx="0" cy="1236104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2029086" y="1954040"/>
            <a:ext cx="1546898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err="1" smtClean="0"/>
              <a:t>osMutexAcquire</a:t>
            </a:r>
            <a:r>
              <a:rPr lang="en-GB" sz="1400" dirty="0" smtClean="0"/>
              <a:t>() </a:t>
            </a:r>
          </a:p>
          <a:p>
            <a:r>
              <a:rPr lang="en-GB" sz="1400" dirty="0" smtClean="0"/>
              <a:t>/ owner = running,</a:t>
            </a:r>
          </a:p>
          <a:p>
            <a:r>
              <a:rPr lang="en-GB" sz="1400" dirty="0" smtClean="0"/>
              <a:t>count = 0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653615" y="1954040"/>
            <a:ext cx="285292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 err="1" smtClean="0"/>
              <a:t>osMutexRelease</a:t>
            </a:r>
            <a:r>
              <a:rPr lang="en-GB" sz="1400" dirty="0" smtClean="0"/>
              <a:t>()</a:t>
            </a:r>
            <a:r>
              <a:rPr lang="en-GB" sz="1400" dirty="0"/>
              <a:t> </a:t>
            </a:r>
            <a:endParaRPr lang="en-GB" sz="1400" dirty="0" smtClean="0"/>
          </a:p>
          <a:p>
            <a:r>
              <a:rPr lang="en-GB" sz="1400" dirty="0" smtClean="0"/>
              <a:t>[</a:t>
            </a:r>
            <a:r>
              <a:rPr lang="en-GB" sz="1400" dirty="0"/>
              <a:t>owner == running </a:t>
            </a:r>
            <a:r>
              <a:rPr lang="en-GB" sz="1400" dirty="0" smtClean="0"/>
              <a:t>&amp; !count]</a:t>
            </a:r>
          </a:p>
          <a:p>
            <a:r>
              <a:rPr lang="en-GB" sz="1400" dirty="0" smtClean="0"/>
              <a:t>/ </a:t>
            </a:r>
            <a:r>
              <a:rPr lang="en-GB" sz="1400" dirty="0"/>
              <a:t>owner = </a:t>
            </a:r>
            <a:r>
              <a:rPr lang="en-GB" sz="1400" dirty="0" smtClean="0"/>
              <a:t>NULL</a:t>
            </a:r>
            <a:endParaRPr lang="en-GB" sz="1400" dirty="0"/>
          </a:p>
        </p:txBody>
      </p:sp>
      <p:cxnSp>
        <p:nvCxnSpPr>
          <p:cNvPr id="14" name="Elbow Connector 13"/>
          <p:cNvCxnSpPr>
            <a:stCxn id="4" idx="2"/>
            <a:endCxn id="4" idx="3"/>
          </p:cNvCxnSpPr>
          <p:nvPr/>
        </p:nvCxnSpPr>
        <p:spPr>
          <a:xfrm rot="10800000" flipH="1" flipV="1">
            <a:off x="3352799" y="3276600"/>
            <a:ext cx="223185" cy="296348"/>
          </a:xfrm>
          <a:prstGeom prst="bentConnector4">
            <a:avLst>
              <a:gd name="adj1" fmla="val -255382"/>
              <a:gd name="adj2" fmla="val 315242"/>
            </a:avLst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2362200" y="4240176"/>
            <a:ext cx="1589794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err="1" smtClean="0"/>
              <a:t>osMutexAcquire</a:t>
            </a:r>
            <a:r>
              <a:rPr lang="en-GB" sz="1400" dirty="0" smtClean="0"/>
              <a:t>() </a:t>
            </a:r>
          </a:p>
          <a:p>
            <a:r>
              <a:rPr lang="en-GB" sz="1400" dirty="0" smtClean="0"/>
              <a:t>[owner == running]</a:t>
            </a:r>
          </a:p>
          <a:p>
            <a:r>
              <a:rPr lang="en-GB" sz="1400" dirty="0" smtClean="0"/>
              <a:t>/ count++</a:t>
            </a:r>
            <a:endParaRPr lang="en-GB" sz="1400" dirty="0"/>
          </a:p>
        </p:txBody>
      </p:sp>
      <p:cxnSp>
        <p:nvCxnSpPr>
          <p:cNvPr id="24" name="Elbow Connector 23"/>
          <p:cNvCxnSpPr>
            <a:stCxn id="4" idx="6"/>
            <a:endCxn id="4" idx="5"/>
          </p:cNvCxnSpPr>
          <p:nvPr/>
        </p:nvCxnSpPr>
        <p:spPr>
          <a:xfrm flipH="1">
            <a:off x="4653615" y="3276600"/>
            <a:ext cx="223185" cy="296348"/>
          </a:xfrm>
          <a:prstGeom prst="bentConnector4">
            <a:avLst>
              <a:gd name="adj1" fmla="val -260845"/>
              <a:gd name="adj2" fmla="val 317299"/>
            </a:avLst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4419600" y="4255552"/>
            <a:ext cx="233044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err="1" smtClean="0"/>
              <a:t>osMutexRelease</a:t>
            </a:r>
            <a:r>
              <a:rPr lang="en-GB" sz="1400" dirty="0" smtClean="0"/>
              <a:t>() </a:t>
            </a:r>
          </a:p>
          <a:p>
            <a:r>
              <a:rPr lang="en-GB" sz="1400" dirty="0" smtClean="0"/>
              <a:t>[owner == running &amp;&amp; count]</a:t>
            </a:r>
          </a:p>
          <a:p>
            <a:r>
              <a:rPr lang="en-GB" sz="1400" dirty="0" smtClean="0"/>
              <a:t>/ count--</a:t>
            </a:r>
            <a:endParaRPr lang="en-GB" sz="1400" dirty="0"/>
          </a:p>
        </p:txBody>
      </p:sp>
    </p:spTree>
    <p:extLst>
      <p:ext uri="{BB962C8B-B14F-4D97-AF65-F5344CB8AC3E}">
        <p14:creationId xmlns:p14="http://schemas.microsoft.com/office/powerpoint/2010/main" val="8424257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3358896" y="1866900"/>
            <a:ext cx="1524000" cy="838200"/>
          </a:xfrm>
          <a:prstGeom prst="ellipse">
            <a:avLst/>
          </a:prstGeom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available</a:t>
            </a:r>
            <a:endParaRPr lang="en-GB" dirty="0"/>
          </a:p>
        </p:txBody>
      </p:sp>
      <p:sp>
        <p:nvSpPr>
          <p:cNvPr id="5" name="Oval 4"/>
          <p:cNvSpPr/>
          <p:nvPr/>
        </p:nvSpPr>
        <p:spPr>
          <a:xfrm>
            <a:off x="3358896" y="3695700"/>
            <a:ext cx="1524000" cy="838200"/>
          </a:xfrm>
          <a:prstGeom prst="ellipse">
            <a:avLst/>
          </a:prstGeom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depleted</a:t>
            </a:r>
            <a:endParaRPr lang="en-GB" dirty="0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3582081" y="2582348"/>
            <a:ext cx="0" cy="1236104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 flipV="1">
            <a:off x="4659711" y="2582348"/>
            <a:ext cx="0" cy="1236104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2057400" y="832104"/>
            <a:ext cx="189353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 err="1" smtClean="0"/>
              <a:t>osSemaphoreAcquire</a:t>
            </a:r>
            <a:r>
              <a:rPr lang="en-GB" sz="1400" dirty="0" smtClean="0"/>
              <a:t>() </a:t>
            </a:r>
          </a:p>
          <a:p>
            <a:pPr algn="ctr"/>
            <a:r>
              <a:rPr lang="en-GB" sz="1400" dirty="0" smtClean="0"/>
              <a:t>[count &gt; 1] / count--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688550" y="2933212"/>
            <a:ext cx="189353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 err="1" smtClean="0"/>
              <a:t>osSemaphoreAcquire</a:t>
            </a:r>
            <a:r>
              <a:rPr lang="en-GB" sz="1400" dirty="0" smtClean="0"/>
              <a:t>() </a:t>
            </a:r>
          </a:p>
          <a:p>
            <a:pPr algn="ctr"/>
            <a:r>
              <a:rPr lang="en-GB" sz="1400" dirty="0" smtClean="0"/>
              <a:t>[count==1] / count--</a:t>
            </a:r>
          </a:p>
        </p:txBody>
      </p:sp>
      <p:cxnSp>
        <p:nvCxnSpPr>
          <p:cNvPr id="18" name="Elbow Connector 17"/>
          <p:cNvCxnSpPr>
            <a:stCxn id="4" idx="2"/>
            <a:endCxn id="4" idx="1"/>
          </p:cNvCxnSpPr>
          <p:nvPr/>
        </p:nvCxnSpPr>
        <p:spPr>
          <a:xfrm rot="10800000" flipH="1">
            <a:off x="3358895" y="1989652"/>
            <a:ext cx="223185" cy="296348"/>
          </a:xfrm>
          <a:prstGeom prst="bentConnector4">
            <a:avLst>
              <a:gd name="adj1" fmla="val -181635"/>
              <a:gd name="adj2" fmla="val 290557"/>
            </a:avLst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lbow Connector 21"/>
          <p:cNvCxnSpPr>
            <a:stCxn id="4" idx="6"/>
            <a:endCxn id="4" idx="7"/>
          </p:cNvCxnSpPr>
          <p:nvPr/>
        </p:nvCxnSpPr>
        <p:spPr>
          <a:xfrm flipH="1" flipV="1">
            <a:off x="4659711" y="1989652"/>
            <a:ext cx="223185" cy="296348"/>
          </a:xfrm>
          <a:prstGeom prst="bentConnector4">
            <a:avLst>
              <a:gd name="adj1" fmla="val -187098"/>
              <a:gd name="adj2" fmla="val 294671"/>
            </a:avLst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4682877" y="2943880"/>
            <a:ext cx="189596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 err="1" smtClean="0"/>
              <a:t>osSemaphoreRelease</a:t>
            </a:r>
            <a:r>
              <a:rPr lang="en-GB" sz="1400" dirty="0" smtClean="0"/>
              <a:t>() </a:t>
            </a:r>
          </a:p>
          <a:p>
            <a:pPr algn="ctr"/>
            <a:r>
              <a:rPr lang="en-GB" sz="1400" dirty="0" smtClean="0"/>
              <a:t>/ count++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4641020" y="832104"/>
            <a:ext cx="193335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 err="1" smtClean="0"/>
              <a:t>osSemaphoreRelease</a:t>
            </a:r>
            <a:r>
              <a:rPr lang="en-GB" sz="1400" dirty="0" smtClean="0"/>
              <a:t>() </a:t>
            </a:r>
          </a:p>
          <a:p>
            <a:pPr algn="ctr"/>
            <a:r>
              <a:rPr lang="en-GB" sz="1400" dirty="0" smtClean="0"/>
              <a:t>[count &lt; max] / count++</a:t>
            </a:r>
          </a:p>
        </p:txBody>
      </p:sp>
    </p:spTree>
    <p:extLst>
      <p:ext uri="{BB962C8B-B14F-4D97-AF65-F5344CB8AC3E}">
        <p14:creationId xmlns:p14="http://schemas.microsoft.com/office/powerpoint/2010/main" val="25749551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325880" y="2857500"/>
            <a:ext cx="9144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3" name="Rectangle 2"/>
          <p:cNvSpPr/>
          <p:nvPr/>
        </p:nvSpPr>
        <p:spPr>
          <a:xfrm>
            <a:off x="838200" y="2171700"/>
            <a:ext cx="18288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dirty="0" err="1" smtClean="0"/>
              <a:t>MemPool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2240280" y="2857500"/>
            <a:ext cx="9144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Rectangle 4"/>
          <p:cNvSpPr/>
          <p:nvPr/>
        </p:nvSpPr>
        <p:spPr>
          <a:xfrm>
            <a:off x="3160776" y="2545151"/>
            <a:ext cx="914400" cy="4572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used</a:t>
            </a:r>
            <a:endParaRPr lang="en-GB" dirty="0"/>
          </a:p>
        </p:txBody>
      </p:sp>
      <p:sp>
        <p:nvSpPr>
          <p:cNvPr id="6" name="Rectangle 5"/>
          <p:cNvSpPr/>
          <p:nvPr/>
        </p:nvSpPr>
        <p:spPr>
          <a:xfrm>
            <a:off x="4075176" y="2545151"/>
            <a:ext cx="914400" cy="4572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used</a:t>
            </a:r>
            <a:endParaRPr lang="en-GB" sz="1400" dirty="0"/>
          </a:p>
        </p:txBody>
      </p:sp>
      <p:sp>
        <p:nvSpPr>
          <p:cNvPr id="7" name="Rectangle 6"/>
          <p:cNvSpPr/>
          <p:nvPr/>
        </p:nvSpPr>
        <p:spPr>
          <a:xfrm>
            <a:off x="4983480" y="2857500"/>
            <a:ext cx="9144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Rectangle 7"/>
          <p:cNvSpPr/>
          <p:nvPr/>
        </p:nvSpPr>
        <p:spPr>
          <a:xfrm>
            <a:off x="5893308" y="2545151"/>
            <a:ext cx="914400" cy="4572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smtClean="0"/>
              <a:t>used</a:t>
            </a:r>
            <a:endParaRPr lang="en-GB" sz="1400" dirty="0"/>
          </a:p>
        </p:txBody>
      </p:sp>
      <p:sp>
        <p:nvSpPr>
          <p:cNvPr id="9" name="Rectangle 8"/>
          <p:cNvSpPr/>
          <p:nvPr/>
        </p:nvSpPr>
        <p:spPr>
          <a:xfrm>
            <a:off x="6812280" y="2857500"/>
            <a:ext cx="9144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1" name="Straight Arrow Connector 10"/>
          <p:cNvCxnSpPr/>
          <p:nvPr/>
        </p:nvCxnSpPr>
        <p:spPr>
          <a:xfrm flipH="1">
            <a:off x="1447800" y="2400300"/>
            <a:ext cx="762000" cy="457200"/>
          </a:xfrm>
          <a:prstGeom prst="straightConnector1">
            <a:avLst/>
          </a:prstGeom>
          <a:ln w="19050">
            <a:headEnd type="oval" w="med" len="med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>
            <a:endCxn id="4" idx="1"/>
          </p:cNvCxnSpPr>
          <p:nvPr/>
        </p:nvCxnSpPr>
        <p:spPr>
          <a:xfrm>
            <a:off x="1524000" y="3086100"/>
            <a:ext cx="716280" cy="0"/>
          </a:xfrm>
          <a:prstGeom prst="straightConnector1">
            <a:avLst/>
          </a:prstGeom>
          <a:ln w="19050">
            <a:headEnd type="oval" w="med" len="med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2438400" y="3086100"/>
            <a:ext cx="2545080" cy="0"/>
          </a:xfrm>
          <a:prstGeom prst="straightConnector1">
            <a:avLst/>
          </a:prstGeom>
          <a:ln w="19050">
            <a:headEnd type="oval" w="med" len="med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/>
          <p:nvPr/>
        </p:nvCxnSpPr>
        <p:spPr>
          <a:xfrm>
            <a:off x="5181600" y="3084576"/>
            <a:ext cx="1630680" cy="0"/>
          </a:xfrm>
          <a:prstGeom prst="straightConnector1">
            <a:avLst/>
          </a:prstGeom>
          <a:ln w="19050">
            <a:headEnd type="oval" w="med" len="med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3" name="TextBox 42"/>
          <p:cNvSpPr txBox="1"/>
          <p:nvPr/>
        </p:nvSpPr>
        <p:spPr>
          <a:xfrm>
            <a:off x="1295400" y="3006923"/>
            <a:ext cx="50629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next</a:t>
            </a:r>
            <a:endParaRPr lang="en-GB" sz="1400" dirty="0"/>
          </a:p>
        </p:txBody>
      </p:sp>
      <p:sp>
        <p:nvSpPr>
          <p:cNvPr id="44" name="TextBox 43"/>
          <p:cNvSpPr txBox="1"/>
          <p:nvPr/>
        </p:nvSpPr>
        <p:spPr>
          <a:xfrm>
            <a:off x="2209800" y="2246411"/>
            <a:ext cx="47884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free</a:t>
            </a:r>
            <a:endParaRPr lang="en-GB" sz="1400" dirty="0"/>
          </a:p>
        </p:txBody>
      </p:sp>
      <p:sp>
        <p:nvSpPr>
          <p:cNvPr id="45" name="TextBox 44"/>
          <p:cNvSpPr txBox="1"/>
          <p:nvPr/>
        </p:nvSpPr>
        <p:spPr>
          <a:xfrm>
            <a:off x="2246376" y="3008411"/>
            <a:ext cx="50629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next</a:t>
            </a:r>
            <a:endParaRPr lang="en-GB" sz="1400" dirty="0"/>
          </a:p>
        </p:txBody>
      </p:sp>
      <p:sp>
        <p:nvSpPr>
          <p:cNvPr id="46" name="TextBox 45"/>
          <p:cNvSpPr txBox="1"/>
          <p:nvPr/>
        </p:nvSpPr>
        <p:spPr>
          <a:xfrm>
            <a:off x="4983480" y="3009827"/>
            <a:ext cx="50629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 smtClean="0"/>
              <a:t>next</a:t>
            </a:r>
            <a:endParaRPr lang="en-GB" sz="1400" dirty="0"/>
          </a:p>
        </p:txBody>
      </p:sp>
    </p:spTree>
    <p:extLst>
      <p:ext uri="{BB962C8B-B14F-4D97-AF65-F5344CB8AC3E}">
        <p14:creationId xmlns:p14="http://schemas.microsoft.com/office/powerpoint/2010/main" val="6278655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139</TotalTime>
  <Words>122</Words>
  <Application>Microsoft Office PowerPoint</Application>
  <PresentationFormat>On-screen Show (16:10)</PresentationFormat>
  <Paragraphs>59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Jonatan Antoni</dc:creator>
  <cp:lastModifiedBy>Jonatan Antoni</cp:lastModifiedBy>
  <cp:revision>24</cp:revision>
  <dcterms:created xsi:type="dcterms:W3CDTF">2006-08-16T00:00:00Z</dcterms:created>
  <dcterms:modified xsi:type="dcterms:W3CDTF">2017-04-11T14:37:18Z</dcterms:modified>
</cp:coreProperties>
</file>

<file path=docProps/thumbnail.jpeg>
</file>