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1"/>
  </p:sldMasterIdLst>
  <p:notesMasterIdLst>
    <p:notesMasterId r:id="rId32"/>
  </p:notesMasterIdLst>
  <p:handoutMasterIdLst>
    <p:handoutMasterId r:id="rId33"/>
  </p:handoutMasterIdLst>
  <p:sldIdLst>
    <p:sldId id="454" r:id="rId2"/>
    <p:sldId id="263" r:id="rId3"/>
    <p:sldId id="257" r:id="rId4"/>
    <p:sldId id="258" r:id="rId5"/>
    <p:sldId id="259" r:id="rId6"/>
    <p:sldId id="260" r:id="rId7"/>
    <p:sldId id="455" r:id="rId8"/>
    <p:sldId id="281" r:id="rId9"/>
    <p:sldId id="284" r:id="rId10"/>
    <p:sldId id="283" r:id="rId11"/>
    <p:sldId id="285" r:id="rId12"/>
    <p:sldId id="261" r:id="rId13"/>
    <p:sldId id="457" r:id="rId14"/>
    <p:sldId id="459" r:id="rId15"/>
    <p:sldId id="460" r:id="rId16"/>
    <p:sldId id="461" r:id="rId17"/>
    <p:sldId id="462" r:id="rId18"/>
    <p:sldId id="467" r:id="rId19"/>
    <p:sldId id="469" r:id="rId20"/>
    <p:sldId id="474" r:id="rId21"/>
    <p:sldId id="476" r:id="rId22"/>
    <p:sldId id="472" r:id="rId23"/>
    <p:sldId id="481" r:id="rId24"/>
    <p:sldId id="486" r:id="rId25"/>
    <p:sldId id="487" r:id="rId26"/>
    <p:sldId id="483" r:id="rId27"/>
    <p:sldId id="485" r:id="rId28"/>
    <p:sldId id="478" r:id="rId29"/>
    <p:sldId id="296" r:id="rId30"/>
    <p:sldId id="453" r:id="rId31"/>
  </p:sldIdLst>
  <p:sldSz cx="9144000" cy="5143500" type="screen16x9"/>
  <p:notesSz cx="6858000" cy="9144000"/>
  <p:custDataLst>
    <p:tags r:id="rId3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3928"/>
    <a:srgbClr val="181A40"/>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07DB65-B1CE-49ED-890D-4A4C375B3AC3}" v="1" dt="2024-08-15T17:52:43.7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7"/>
    <p:restoredTop sz="88052" autoAdjust="0"/>
  </p:normalViewPr>
  <p:slideViewPr>
    <p:cSldViewPr snapToGrid="0" snapToObjects="1" showGuides="1">
      <p:cViewPr varScale="1">
        <p:scale>
          <a:sx n="84" d="100"/>
          <a:sy n="84" d="100"/>
        </p:scale>
        <p:origin x="1284" y="84"/>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vin Turner" userId="671dfa8c-55de-4cfa-b268-961402fac46c" providerId="ADAL" clId="{DE07DB65-B1CE-49ED-890D-4A4C375B3AC3}"/>
    <pc:docChg chg="undo custSel addSld delSld modSld sldOrd">
      <pc:chgData name="Marvin Turner" userId="671dfa8c-55de-4cfa-b268-961402fac46c" providerId="ADAL" clId="{DE07DB65-B1CE-49ED-890D-4A4C375B3AC3}" dt="2024-08-15T18:27:13.026" v="686" actId="1076"/>
      <pc:docMkLst>
        <pc:docMk/>
      </pc:docMkLst>
      <pc:sldChg chg="modSp mod">
        <pc:chgData name="Marvin Turner" userId="671dfa8c-55de-4cfa-b268-961402fac46c" providerId="ADAL" clId="{DE07DB65-B1CE-49ED-890D-4A4C375B3AC3}" dt="2024-08-15T17:52:43.785" v="170" actId="27636"/>
        <pc:sldMkLst>
          <pc:docMk/>
          <pc:sldMk cId="1055880051" sldId="258"/>
        </pc:sldMkLst>
        <pc:spChg chg="mod">
          <ac:chgData name="Marvin Turner" userId="671dfa8c-55de-4cfa-b268-961402fac46c" providerId="ADAL" clId="{DE07DB65-B1CE-49ED-890D-4A4C375B3AC3}" dt="2024-08-15T17:52:43.785" v="170" actId="27636"/>
          <ac:spMkLst>
            <pc:docMk/>
            <pc:sldMk cId="1055880051" sldId="258"/>
            <ac:spMk id="4099" creationId="{00000000-0000-0000-0000-000000000000}"/>
          </ac:spMkLst>
        </pc:spChg>
      </pc:sldChg>
      <pc:sldChg chg="modSp mod">
        <pc:chgData name="Marvin Turner" userId="671dfa8c-55de-4cfa-b268-961402fac46c" providerId="ADAL" clId="{DE07DB65-B1CE-49ED-890D-4A4C375B3AC3}" dt="2024-08-15T17:52:43.785" v="171" actId="27636"/>
        <pc:sldMkLst>
          <pc:docMk/>
          <pc:sldMk cId="2624707079" sldId="259"/>
        </pc:sldMkLst>
        <pc:spChg chg="mod">
          <ac:chgData name="Marvin Turner" userId="671dfa8c-55de-4cfa-b268-961402fac46c" providerId="ADAL" clId="{DE07DB65-B1CE-49ED-890D-4A4C375B3AC3}" dt="2024-08-15T17:52:43.785" v="171" actId="27636"/>
          <ac:spMkLst>
            <pc:docMk/>
            <pc:sldMk cId="2624707079" sldId="259"/>
            <ac:spMk id="5123" creationId="{00000000-0000-0000-0000-000000000000}"/>
          </ac:spMkLst>
        </pc:spChg>
      </pc:sldChg>
      <pc:sldChg chg="modSp mod">
        <pc:chgData name="Marvin Turner" userId="671dfa8c-55de-4cfa-b268-961402fac46c" providerId="ADAL" clId="{DE07DB65-B1CE-49ED-890D-4A4C375B3AC3}" dt="2024-08-14T15:59:46.620" v="54" actId="1076"/>
        <pc:sldMkLst>
          <pc:docMk/>
          <pc:sldMk cId="622837357" sldId="263"/>
        </pc:sldMkLst>
        <pc:spChg chg="mod">
          <ac:chgData name="Marvin Turner" userId="671dfa8c-55de-4cfa-b268-961402fac46c" providerId="ADAL" clId="{DE07DB65-B1CE-49ED-890D-4A4C375B3AC3}" dt="2024-08-14T15:59:46.620" v="54" actId="1076"/>
          <ac:spMkLst>
            <pc:docMk/>
            <pc:sldMk cId="622837357" sldId="263"/>
            <ac:spMk id="21" creationId="{82F06275-F108-4587-9E4B-537949CF5BBF}"/>
          </ac:spMkLst>
        </pc:spChg>
      </pc:sldChg>
      <pc:sldChg chg="del">
        <pc:chgData name="Marvin Turner" userId="671dfa8c-55de-4cfa-b268-961402fac46c" providerId="ADAL" clId="{DE07DB65-B1CE-49ED-890D-4A4C375B3AC3}" dt="2024-08-15T18:11:18.568" v="436" actId="47"/>
        <pc:sldMkLst>
          <pc:docMk/>
          <pc:sldMk cId="926162233" sldId="279"/>
        </pc:sldMkLst>
      </pc:sldChg>
      <pc:sldChg chg="modSp mod">
        <pc:chgData name="Marvin Turner" userId="671dfa8c-55de-4cfa-b268-961402fac46c" providerId="ADAL" clId="{DE07DB65-B1CE-49ED-890D-4A4C375B3AC3}" dt="2024-08-15T17:52:43.826" v="172" actId="27636"/>
        <pc:sldMkLst>
          <pc:docMk/>
          <pc:sldMk cId="2107699999" sldId="281"/>
        </pc:sldMkLst>
        <pc:spChg chg="mod">
          <ac:chgData name="Marvin Turner" userId="671dfa8c-55de-4cfa-b268-961402fac46c" providerId="ADAL" clId="{DE07DB65-B1CE-49ED-890D-4A4C375B3AC3}" dt="2024-08-15T17:52:43.826" v="172" actId="27636"/>
          <ac:spMkLst>
            <pc:docMk/>
            <pc:sldMk cId="2107699999" sldId="281"/>
            <ac:spMk id="23555" creationId="{00000000-0000-0000-0000-000000000000}"/>
          </ac:spMkLst>
        </pc:spChg>
      </pc:sldChg>
      <pc:sldChg chg="modSp mod">
        <pc:chgData name="Marvin Turner" userId="671dfa8c-55de-4cfa-b268-961402fac46c" providerId="ADAL" clId="{DE07DB65-B1CE-49ED-890D-4A4C375B3AC3}" dt="2024-08-15T17:52:48.951" v="175" actId="5793"/>
        <pc:sldMkLst>
          <pc:docMk/>
          <pc:sldMk cId="1250759489" sldId="457"/>
        </pc:sldMkLst>
        <pc:spChg chg="mod">
          <ac:chgData name="Marvin Turner" userId="671dfa8c-55de-4cfa-b268-961402fac46c" providerId="ADAL" clId="{DE07DB65-B1CE-49ED-890D-4A4C375B3AC3}" dt="2024-08-15T17:52:34.786" v="167" actId="14100"/>
          <ac:spMkLst>
            <pc:docMk/>
            <pc:sldMk cId="1250759489" sldId="457"/>
            <ac:spMk id="3" creationId="{A0A50724-C792-2749-E964-B2352773F979}"/>
          </ac:spMkLst>
        </pc:spChg>
        <pc:spChg chg="mod">
          <ac:chgData name="Marvin Turner" userId="671dfa8c-55de-4cfa-b268-961402fac46c" providerId="ADAL" clId="{DE07DB65-B1CE-49ED-890D-4A4C375B3AC3}" dt="2024-08-15T17:52:48.951" v="175" actId="5793"/>
          <ac:spMkLst>
            <pc:docMk/>
            <pc:sldMk cId="1250759489" sldId="457"/>
            <ac:spMk id="4" creationId="{21AAFD19-8633-222D-F3B2-518965867B10}"/>
          </ac:spMkLst>
        </pc:spChg>
        <pc:spChg chg="mod">
          <ac:chgData name="Marvin Turner" userId="671dfa8c-55de-4cfa-b268-961402fac46c" providerId="ADAL" clId="{DE07DB65-B1CE-49ED-890D-4A4C375B3AC3}" dt="2024-08-15T17:52:12.122" v="162" actId="21"/>
          <ac:spMkLst>
            <pc:docMk/>
            <pc:sldMk cId="1250759489" sldId="457"/>
            <ac:spMk id="7" creationId="{E3BD6391-660E-9F2C-4C88-060A787BBC4E}"/>
          </ac:spMkLst>
        </pc:spChg>
      </pc:sldChg>
      <pc:sldChg chg="del">
        <pc:chgData name="Marvin Turner" userId="671dfa8c-55de-4cfa-b268-961402fac46c" providerId="ADAL" clId="{DE07DB65-B1CE-49ED-890D-4A4C375B3AC3}" dt="2024-08-15T17:43:34.925" v="62" actId="47"/>
        <pc:sldMkLst>
          <pc:docMk/>
          <pc:sldMk cId="2791745280" sldId="458"/>
        </pc:sldMkLst>
      </pc:sldChg>
      <pc:sldChg chg="modSp mod">
        <pc:chgData name="Marvin Turner" userId="671dfa8c-55de-4cfa-b268-961402fac46c" providerId="ADAL" clId="{DE07DB65-B1CE-49ED-890D-4A4C375B3AC3}" dt="2024-08-15T18:00:09.569" v="337" actId="27636"/>
        <pc:sldMkLst>
          <pc:docMk/>
          <pc:sldMk cId="2129491252" sldId="459"/>
        </pc:sldMkLst>
        <pc:spChg chg="mod">
          <ac:chgData name="Marvin Turner" userId="671dfa8c-55de-4cfa-b268-961402fac46c" providerId="ADAL" clId="{DE07DB65-B1CE-49ED-890D-4A4C375B3AC3}" dt="2024-08-15T17:54:06.871" v="213" actId="255"/>
          <ac:spMkLst>
            <pc:docMk/>
            <pc:sldMk cId="2129491252" sldId="459"/>
            <ac:spMk id="3" creationId="{A0A50724-C792-2749-E964-B2352773F979}"/>
          </ac:spMkLst>
        </pc:spChg>
        <pc:spChg chg="mod">
          <ac:chgData name="Marvin Turner" userId="671dfa8c-55de-4cfa-b268-961402fac46c" providerId="ADAL" clId="{DE07DB65-B1CE-49ED-890D-4A4C375B3AC3}" dt="2024-08-15T18:00:09.569" v="337" actId="27636"/>
          <ac:spMkLst>
            <pc:docMk/>
            <pc:sldMk cId="2129491252" sldId="459"/>
            <ac:spMk id="4" creationId="{21AAFD19-8633-222D-F3B2-518965867B10}"/>
          </ac:spMkLst>
        </pc:spChg>
        <pc:spChg chg="mod">
          <ac:chgData name="Marvin Turner" userId="671dfa8c-55de-4cfa-b268-961402fac46c" providerId="ADAL" clId="{DE07DB65-B1CE-49ED-890D-4A4C375B3AC3}" dt="2024-08-15T17:53:46.830" v="176" actId="21"/>
          <ac:spMkLst>
            <pc:docMk/>
            <pc:sldMk cId="2129491252" sldId="459"/>
            <ac:spMk id="7" creationId="{E3BD6391-660E-9F2C-4C88-060A787BBC4E}"/>
          </ac:spMkLst>
        </pc:spChg>
      </pc:sldChg>
      <pc:sldChg chg="modSp mod">
        <pc:chgData name="Marvin Turner" userId="671dfa8c-55de-4cfa-b268-961402fac46c" providerId="ADAL" clId="{DE07DB65-B1CE-49ED-890D-4A4C375B3AC3}" dt="2024-08-15T17:55:46.898" v="237" actId="255"/>
        <pc:sldMkLst>
          <pc:docMk/>
          <pc:sldMk cId="161375256" sldId="460"/>
        </pc:sldMkLst>
        <pc:spChg chg="mod">
          <ac:chgData name="Marvin Turner" userId="671dfa8c-55de-4cfa-b268-961402fac46c" providerId="ADAL" clId="{DE07DB65-B1CE-49ED-890D-4A4C375B3AC3}" dt="2024-08-15T17:55:34.074" v="235" actId="20577"/>
          <ac:spMkLst>
            <pc:docMk/>
            <pc:sldMk cId="161375256" sldId="460"/>
            <ac:spMk id="3" creationId="{A0A50724-C792-2749-E964-B2352773F979}"/>
          </ac:spMkLst>
        </pc:spChg>
        <pc:spChg chg="mod">
          <ac:chgData name="Marvin Turner" userId="671dfa8c-55de-4cfa-b268-961402fac46c" providerId="ADAL" clId="{DE07DB65-B1CE-49ED-890D-4A4C375B3AC3}" dt="2024-08-15T17:55:46.898" v="237" actId="255"/>
          <ac:spMkLst>
            <pc:docMk/>
            <pc:sldMk cId="161375256" sldId="460"/>
            <ac:spMk id="4" creationId="{21AAFD19-8633-222D-F3B2-518965867B10}"/>
          </ac:spMkLst>
        </pc:spChg>
        <pc:spChg chg="mod">
          <ac:chgData name="Marvin Turner" userId="671dfa8c-55de-4cfa-b268-961402fac46c" providerId="ADAL" clId="{DE07DB65-B1CE-49ED-890D-4A4C375B3AC3}" dt="2024-08-15T17:54:55.994" v="224" actId="21"/>
          <ac:spMkLst>
            <pc:docMk/>
            <pc:sldMk cId="161375256" sldId="460"/>
            <ac:spMk id="7" creationId="{E3BD6391-660E-9F2C-4C88-060A787BBC4E}"/>
          </ac:spMkLst>
        </pc:spChg>
      </pc:sldChg>
      <pc:sldChg chg="modSp mod">
        <pc:chgData name="Marvin Turner" userId="671dfa8c-55de-4cfa-b268-961402fac46c" providerId="ADAL" clId="{DE07DB65-B1CE-49ED-890D-4A4C375B3AC3}" dt="2024-08-15T17:56:36.850" v="246" actId="207"/>
        <pc:sldMkLst>
          <pc:docMk/>
          <pc:sldMk cId="1371442027" sldId="461"/>
        </pc:sldMkLst>
        <pc:spChg chg="mod">
          <ac:chgData name="Marvin Turner" userId="671dfa8c-55de-4cfa-b268-961402fac46c" providerId="ADAL" clId="{DE07DB65-B1CE-49ED-890D-4A4C375B3AC3}" dt="2024-08-15T17:56:21.681" v="244" actId="20577"/>
          <ac:spMkLst>
            <pc:docMk/>
            <pc:sldMk cId="1371442027" sldId="461"/>
            <ac:spMk id="3" creationId="{A0A50724-C792-2749-E964-B2352773F979}"/>
          </ac:spMkLst>
        </pc:spChg>
        <pc:spChg chg="mod">
          <ac:chgData name="Marvin Turner" userId="671dfa8c-55de-4cfa-b268-961402fac46c" providerId="ADAL" clId="{DE07DB65-B1CE-49ED-890D-4A4C375B3AC3}" dt="2024-08-15T17:56:36.850" v="246" actId="207"/>
          <ac:spMkLst>
            <pc:docMk/>
            <pc:sldMk cId="1371442027" sldId="461"/>
            <ac:spMk id="4" creationId="{21AAFD19-8633-222D-F3B2-518965867B10}"/>
          </ac:spMkLst>
        </pc:spChg>
        <pc:spChg chg="mod">
          <ac:chgData name="Marvin Turner" userId="671dfa8c-55de-4cfa-b268-961402fac46c" providerId="ADAL" clId="{DE07DB65-B1CE-49ED-890D-4A4C375B3AC3}" dt="2024-08-15T17:56:07.287" v="240" actId="27636"/>
          <ac:spMkLst>
            <pc:docMk/>
            <pc:sldMk cId="1371442027" sldId="461"/>
            <ac:spMk id="7" creationId="{E3BD6391-660E-9F2C-4C88-060A787BBC4E}"/>
          </ac:spMkLst>
        </pc:spChg>
      </pc:sldChg>
      <pc:sldChg chg="modSp mod">
        <pc:chgData name="Marvin Turner" userId="671dfa8c-55de-4cfa-b268-961402fac46c" providerId="ADAL" clId="{DE07DB65-B1CE-49ED-890D-4A4C375B3AC3}" dt="2024-08-15T17:58:02.684" v="308" actId="255"/>
        <pc:sldMkLst>
          <pc:docMk/>
          <pc:sldMk cId="3828392969" sldId="462"/>
        </pc:sldMkLst>
        <pc:spChg chg="mod">
          <ac:chgData name="Marvin Turner" userId="671dfa8c-55de-4cfa-b268-961402fac46c" providerId="ADAL" clId="{DE07DB65-B1CE-49ED-890D-4A4C375B3AC3}" dt="2024-08-15T17:57:29.926" v="307" actId="20577"/>
          <ac:spMkLst>
            <pc:docMk/>
            <pc:sldMk cId="3828392969" sldId="462"/>
            <ac:spMk id="3" creationId="{A0A50724-C792-2749-E964-B2352773F979}"/>
          </ac:spMkLst>
        </pc:spChg>
        <pc:spChg chg="mod">
          <ac:chgData name="Marvin Turner" userId="671dfa8c-55de-4cfa-b268-961402fac46c" providerId="ADAL" clId="{DE07DB65-B1CE-49ED-890D-4A4C375B3AC3}" dt="2024-08-15T17:58:02.684" v="308" actId="255"/>
          <ac:spMkLst>
            <pc:docMk/>
            <pc:sldMk cId="3828392969" sldId="462"/>
            <ac:spMk id="4" creationId="{21AAFD19-8633-222D-F3B2-518965867B10}"/>
          </ac:spMkLst>
        </pc:spChg>
        <pc:spChg chg="mod">
          <ac:chgData name="Marvin Turner" userId="671dfa8c-55de-4cfa-b268-961402fac46c" providerId="ADAL" clId="{DE07DB65-B1CE-49ED-890D-4A4C375B3AC3}" dt="2024-08-15T17:56:58.167" v="251" actId="27636"/>
          <ac:spMkLst>
            <pc:docMk/>
            <pc:sldMk cId="3828392969" sldId="462"/>
            <ac:spMk id="7" creationId="{E3BD6391-660E-9F2C-4C88-060A787BBC4E}"/>
          </ac:spMkLst>
        </pc:spChg>
      </pc:sldChg>
      <pc:sldChg chg="del">
        <pc:chgData name="Marvin Turner" userId="671dfa8c-55de-4cfa-b268-961402fac46c" providerId="ADAL" clId="{DE07DB65-B1CE-49ED-890D-4A4C375B3AC3}" dt="2024-08-15T17:43:32.901" v="61" actId="47"/>
        <pc:sldMkLst>
          <pc:docMk/>
          <pc:sldMk cId="1245209649" sldId="463"/>
        </pc:sldMkLst>
      </pc:sldChg>
      <pc:sldChg chg="del">
        <pc:chgData name="Marvin Turner" userId="671dfa8c-55de-4cfa-b268-961402fac46c" providerId="ADAL" clId="{DE07DB65-B1CE-49ED-890D-4A4C375B3AC3}" dt="2024-08-15T17:43:31.010" v="60" actId="47"/>
        <pc:sldMkLst>
          <pc:docMk/>
          <pc:sldMk cId="1962505027" sldId="464"/>
        </pc:sldMkLst>
      </pc:sldChg>
      <pc:sldChg chg="del">
        <pc:chgData name="Marvin Turner" userId="671dfa8c-55de-4cfa-b268-961402fac46c" providerId="ADAL" clId="{DE07DB65-B1CE-49ED-890D-4A4C375B3AC3}" dt="2024-08-15T17:43:28.922" v="59" actId="47"/>
        <pc:sldMkLst>
          <pc:docMk/>
          <pc:sldMk cId="3572045260" sldId="465"/>
        </pc:sldMkLst>
      </pc:sldChg>
      <pc:sldChg chg="del">
        <pc:chgData name="Marvin Turner" userId="671dfa8c-55de-4cfa-b268-961402fac46c" providerId="ADAL" clId="{DE07DB65-B1CE-49ED-890D-4A4C375B3AC3}" dt="2024-08-15T17:43:26.360" v="58" actId="47"/>
        <pc:sldMkLst>
          <pc:docMk/>
          <pc:sldMk cId="2616013659" sldId="466"/>
        </pc:sldMkLst>
      </pc:sldChg>
      <pc:sldChg chg="modSp mod">
        <pc:chgData name="Marvin Turner" userId="671dfa8c-55de-4cfa-b268-961402fac46c" providerId="ADAL" clId="{DE07DB65-B1CE-49ED-890D-4A4C375B3AC3}" dt="2024-08-15T18:01:32.944" v="341" actId="27636"/>
        <pc:sldMkLst>
          <pc:docMk/>
          <pc:sldMk cId="3180114929" sldId="467"/>
        </pc:sldMkLst>
        <pc:spChg chg="mod">
          <ac:chgData name="Marvin Turner" userId="671dfa8c-55de-4cfa-b268-961402fac46c" providerId="ADAL" clId="{DE07DB65-B1CE-49ED-890D-4A4C375B3AC3}" dt="2024-08-15T17:58:43.980" v="317" actId="255"/>
          <ac:spMkLst>
            <pc:docMk/>
            <pc:sldMk cId="3180114929" sldId="467"/>
            <ac:spMk id="3" creationId="{A0A50724-C792-2749-E964-B2352773F979}"/>
          </ac:spMkLst>
        </pc:spChg>
        <pc:spChg chg="mod">
          <ac:chgData name="Marvin Turner" userId="671dfa8c-55de-4cfa-b268-961402fac46c" providerId="ADAL" clId="{DE07DB65-B1CE-49ED-890D-4A4C375B3AC3}" dt="2024-08-15T18:01:32.944" v="341" actId="27636"/>
          <ac:spMkLst>
            <pc:docMk/>
            <pc:sldMk cId="3180114929" sldId="467"/>
            <ac:spMk id="4" creationId="{21AAFD19-8633-222D-F3B2-518965867B10}"/>
          </ac:spMkLst>
        </pc:spChg>
        <pc:spChg chg="mod">
          <ac:chgData name="Marvin Turner" userId="671dfa8c-55de-4cfa-b268-961402fac46c" providerId="ADAL" clId="{DE07DB65-B1CE-49ED-890D-4A4C375B3AC3}" dt="2024-08-15T17:58:23.894" v="313" actId="27636"/>
          <ac:spMkLst>
            <pc:docMk/>
            <pc:sldMk cId="3180114929" sldId="467"/>
            <ac:spMk id="7" creationId="{E3BD6391-660E-9F2C-4C88-060A787BBC4E}"/>
          </ac:spMkLst>
        </pc:spChg>
      </pc:sldChg>
      <pc:sldChg chg="del">
        <pc:chgData name="Marvin Turner" userId="671dfa8c-55de-4cfa-b268-961402fac46c" providerId="ADAL" clId="{DE07DB65-B1CE-49ED-890D-4A4C375B3AC3}" dt="2024-08-15T17:43:23.988" v="57" actId="47"/>
        <pc:sldMkLst>
          <pc:docMk/>
          <pc:sldMk cId="438763450" sldId="468"/>
        </pc:sldMkLst>
      </pc:sldChg>
      <pc:sldChg chg="modSp mod ord">
        <pc:chgData name="Marvin Turner" userId="671dfa8c-55de-4cfa-b268-961402fac46c" providerId="ADAL" clId="{DE07DB65-B1CE-49ED-890D-4A4C375B3AC3}" dt="2024-08-15T18:03:29.311" v="362" actId="2711"/>
        <pc:sldMkLst>
          <pc:docMk/>
          <pc:sldMk cId="3883886404" sldId="469"/>
        </pc:sldMkLst>
        <pc:spChg chg="mod">
          <ac:chgData name="Marvin Turner" userId="671dfa8c-55de-4cfa-b268-961402fac46c" providerId="ADAL" clId="{DE07DB65-B1CE-49ED-890D-4A4C375B3AC3}" dt="2024-08-15T18:03:29.311" v="362" actId="2711"/>
          <ac:spMkLst>
            <pc:docMk/>
            <pc:sldMk cId="3883886404" sldId="469"/>
            <ac:spMk id="3" creationId="{A0A50724-C792-2749-E964-B2352773F979}"/>
          </ac:spMkLst>
        </pc:spChg>
        <pc:spChg chg="mod">
          <ac:chgData name="Marvin Turner" userId="671dfa8c-55de-4cfa-b268-961402fac46c" providerId="ADAL" clId="{DE07DB65-B1CE-49ED-890D-4A4C375B3AC3}" dt="2024-08-15T18:03:20.197" v="361" actId="255"/>
          <ac:spMkLst>
            <pc:docMk/>
            <pc:sldMk cId="3883886404" sldId="469"/>
            <ac:spMk id="4" creationId="{21AAFD19-8633-222D-F3B2-518965867B10}"/>
          </ac:spMkLst>
        </pc:spChg>
        <pc:spChg chg="mod">
          <ac:chgData name="Marvin Turner" userId="671dfa8c-55de-4cfa-b268-961402fac46c" providerId="ADAL" clId="{DE07DB65-B1CE-49ED-890D-4A4C375B3AC3}" dt="2024-08-15T18:02:08.275" v="345" actId="27636"/>
          <ac:spMkLst>
            <pc:docMk/>
            <pc:sldMk cId="3883886404" sldId="469"/>
            <ac:spMk id="7" creationId="{E3BD6391-660E-9F2C-4C88-060A787BBC4E}"/>
          </ac:spMkLst>
        </pc:spChg>
      </pc:sldChg>
      <pc:sldChg chg="del">
        <pc:chgData name="Marvin Turner" userId="671dfa8c-55de-4cfa-b268-961402fac46c" providerId="ADAL" clId="{DE07DB65-B1CE-49ED-890D-4A4C375B3AC3}" dt="2024-08-15T17:43:21.225" v="56" actId="47"/>
        <pc:sldMkLst>
          <pc:docMk/>
          <pc:sldMk cId="393686021" sldId="470"/>
        </pc:sldMkLst>
      </pc:sldChg>
      <pc:sldChg chg="modSp mod">
        <pc:chgData name="Marvin Turner" userId="671dfa8c-55de-4cfa-b268-961402fac46c" providerId="ADAL" clId="{DE07DB65-B1CE-49ED-890D-4A4C375B3AC3}" dt="2024-08-15T18:10:28.974" v="435" actId="27636"/>
        <pc:sldMkLst>
          <pc:docMk/>
          <pc:sldMk cId="293776055" sldId="472"/>
        </pc:sldMkLst>
        <pc:spChg chg="mod">
          <ac:chgData name="Marvin Turner" userId="671dfa8c-55de-4cfa-b268-961402fac46c" providerId="ADAL" clId="{DE07DB65-B1CE-49ED-890D-4A4C375B3AC3}" dt="2024-08-15T18:09:33.125" v="411" actId="1076"/>
          <ac:spMkLst>
            <pc:docMk/>
            <pc:sldMk cId="293776055" sldId="472"/>
            <ac:spMk id="3" creationId="{A0A50724-C792-2749-E964-B2352773F979}"/>
          </ac:spMkLst>
        </pc:spChg>
        <pc:spChg chg="mod">
          <ac:chgData name="Marvin Turner" userId="671dfa8c-55de-4cfa-b268-961402fac46c" providerId="ADAL" clId="{DE07DB65-B1CE-49ED-890D-4A4C375B3AC3}" dt="2024-08-15T18:10:28.974" v="435" actId="27636"/>
          <ac:spMkLst>
            <pc:docMk/>
            <pc:sldMk cId="293776055" sldId="472"/>
            <ac:spMk id="4" creationId="{21AAFD19-8633-222D-F3B2-518965867B10}"/>
          </ac:spMkLst>
        </pc:spChg>
        <pc:spChg chg="mod">
          <ac:chgData name="Marvin Turner" userId="671dfa8c-55de-4cfa-b268-961402fac46c" providerId="ADAL" clId="{DE07DB65-B1CE-49ED-890D-4A4C375B3AC3}" dt="2024-08-15T17:50:55.576" v="154" actId="27636"/>
          <ac:spMkLst>
            <pc:docMk/>
            <pc:sldMk cId="293776055" sldId="472"/>
            <ac:spMk id="7" creationId="{E3BD6391-660E-9F2C-4C88-060A787BBC4E}"/>
          </ac:spMkLst>
        </pc:spChg>
      </pc:sldChg>
      <pc:sldChg chg="del">
        <pc:chgData name="Marvin Turner" userId="671dfa8c-55de-4cfa-b268-961402fac46c" providerId="ADAL" clId="{DE07DB65-B1CE-49ED-890D-4A4C375B3AC3}" dt="2024-08-15T17:43:18.872" v="55" actId="47"/>
        <pc:sldMkLst>
          <pc:docMk/>
          <pc:sldMk cId="2757775553" sldId="473"/>
        </pc:sldMkLst>
      </pc:sldChg>
      <pc:sldChg chg="modSp mod ord">
        <pc:chgData name="Marvin Turner" userId="671dfa8c-55de-4cfa-b268-961402fac46c" providerId="ADAL" clId="{DE07DB65-B1CE-49ED-890D-4A4C375B3AC3}" dt="2024-08-15T18:06:01.877" v="389" actId="14100"/>
        <pc:sldMkLst>
          <pc:docMk/>
          <pc:sldMk cId="2693779473" sldId="474"/>
        </pc:sldMkLst>
        <pc:spChg chg="mod">
          <ac:chgData name="Marvin Turner" userId="671dfa8c-55de-4cfa-b268-961402fac46c" providerId="ADAL" clId="{DE07DB65-B1CE-49ED-890D-4A4C375B3AC3}" dt="2024-08-15T18:05:56.444" v="388" actId="2711"/>
          <ac:spMkLst>
            <pc:docMk/>
            <pc:sldMk cId="2693779473" sldId="474"/>
            <ac:spMk id="3" creationId="{A0A50724-C792-2749-E964-B2352773F979}"/>
          </ac:spMkLst>
        </pc:spChg>
        <pc:spChg chg="mod">
          <ac:chgData name="Marvin Turner" userId="671dfa8c-55de-4cfa-b268-961402fac46c" providerId="ADAL" clId="{DE07DB65-B1CE-49ED-890D-4A4C375B3AC3}" dt="2024-08-15T18:06:01.877" v="389" actId="14100"/>
          <ac:spMkLst>
            <pc:docMk/>
            <pc:sldMk cId="2693779473" sldId="474"/>
            <ac:spMk id="4" creationId="{21AAFD19-8633-222D-F3B2-518965867B10}"/>
          </ac:spMkLst>
        </pc:spChg>
        <pc:spChg chg="mod">
          <ac:chgData name="Marvin Turner" userId="671dfa8c-55de-4cfa-b268-961402fac46c" providerId="ADAL" clId="{DE07DB65-B1CE-49ED-890D-4A4C375B3AC3}" dt="2024-08-15T18:04:00.601" v="363" actId="21"/>
          <ac:spMkLst>
            <pc:docMk/>
            <pc:sldMk cId="2693779473" sldId="474"/>
            <ac:spMk id="7" creationId="{E3BD6391-660E-9F2C-4C88-060A787BBC4E}"/>
          </ac:spMkLst>
        </pc:spChg>
      </pc:sldChg>
      <pc:sldChg chg="del">
        <pc:chgData name="Marvin Turner" userId="671dfa8c-55de-4cfa-b268-961402fac46c" providerId="ADAL" clId="{DE07DB65-B1CE-49ED-890D-4A4C375B3AC3}" dt="2024-08-15T17:43:46.685" v="63" actId="47"/>
        <pc:sldMkLst>
          <pc:docMk/>
          <pc:sldMk cId="2090072428" sldId="475"/>
        </pc:sldMkLst>
      </pc:sldChg>
      <pc:sldChg chg="modSp mod ord">
        <pc:chgData name="Marvin Turner" userId="671dfa8c-55de-4cfa-b268-961402fac46c" providerId="ADAL" clId="{DE07DB65-B1CE-49ED-890D-4A4C375B3AC3}" dt="2024-08-15T18:07:37.413" v="403" actId="207"/>
        <pc:sldMkLst>
          <pc:docMk/>
          <pc:sldMk cId="9113400" sldId="476"/>
        </pc:sldMkLst>
        <pc:spChg chg="mod">
          <ac:chgData name="Marvin Turner" userId="671dfa8c-55de-4cfa-b268-961402fac46c" providerId="ADAL" clId="{DE07DB65-B1CE-49ED-890D-4A4C375B3AC3}" dt="2024-08-15T18:06:43.531" v="395" actId="14100"/>
          <ac:spMkLst>
            <pc:docMk/>
            <pc:sldMk cId="9113400" sldId="476"/>
            <ac:spMk id="3" creationId="{A0A50724-C792-2749-E964-B2352773F979}"/>
          </ac:spMkLst>
        </pc:spChg>
        <pc:spChg chg="mod">
          <ac:chgData name="Marvin Turner" userId="671dfa8c-55de-4cfa-b268-961402fac46c" providerId="ADAL" clId="{DE07DB65-B1CE-49ED-890D-4A4C375B3AC3}" dt="2024-08-15T18:07:37.413" v="403" actId="207"/>
          <ac:spMkLst>
            <pc:docMk/>
            <pc:sldMk cId="9113400" sldId="476"/>
            <ac:spMk id="4" creationId="{21AAFD19-8633-222D-F3B2-518965867B10}"/>
          </ac:spMkLst>
        </pc:spChg>
        <pc:spChg chg="mod">
          <ac:chgData name="Marvin Turner" userId="671dfa8c-55de-4cfa-b268-961402fac46c" providerId="ADAL" clId="{DE07DB65-B1CE-49ED-890D-4A4C375B3AC3}" dt="2024-08-15T18:06:12.727" v="390" actId="21"/>
          <ac:spMkLst>
            <pc:docMk/>
            <pc:sldMk cId="9113400" sldId="476"/>
            <ac:spMk id="7" creationId="{E3BD6391-660E-9F2C-4C88-060A787BBC4E}"/>
          </ac:spMkLst>
        </pc:spChg>
      </pc:sldChg>
      <pc:sldChg chg="del">
        <pc:chgData name="Marvin Turner" userId="671dfa8c-55de-4cfa-b268-961402fac46c" providerId="ADAL" clId="{DE07DB65-B1CE-49ED-890D-4A4C375B3AC3}" dt="2024-08-15T17:43:48.538" v="64" actId="47"/>
        <pc:sldMkLst>
          <pc:docMk/>
          <pc:sldMk cId="1160581256" sldId="477"/>
        </pc:sldMkLst>
      </pc:sldChg>
      <pc:sldChg chg="addSp delSp modSp mod">
        <pc:chgData name="Marvin Turner" userId="671dfa8c-55de-4cfa-b268-961402fac46c" providerId="ADAL" clId="{DE07DB65-B1CE-49ED-890D-4A4C375B3AC3}" dt="2024-08-15T18:27:13.026" v="686" actId="1076"/>
        <pc:sldMkLst>
          <pc:docMk/>
          <pc:sldMk cId="1607256489" sldId="478"/>
        </pc:sldMkLst>
        <pc:spChg chg="mod">
          <ac:chgData name="Marvin Turner" userId="671dfa8c-55de-4cfa-b268-961402fac46c" providerId="ADAL" clId="{DE07DB65-B1CE-49ED-890D-4A4C375B3AC3}" dt="2024-08-15T18:27:13.026" v="686" actId="1076"/>
          <ac:spMkLst>
            <pc:docMk/>
            <pc:sldMk cId="1607256489" sldId="478"/>
            <ac:spMk id="3" creationId="{A0A50724-C792-2749-E964-B2352773F979}"/>
          </ac:spMkLst>
        </pc:spChg>
        <pc:spChg chg="mod">
          <ac:chgData name="Marvin Turner" userId="671dfa8c-55de-4cfa-b268-961402fac46c" providerId="ADAL" clId="{DE07DB65-B1CE-49ED-890D-4A4C375B3AC3}" dt="2024-08-15T18:27:06.391" v="685" actId="1076"/>
          <ac:spMkLst>
            <pc:docMk/>
            <pc:sldMk cId="1607256489" sldId="478"/>
            <ac:spMk id="4" creationId="{21AAFD19-8633-222D-F3B2-518965867B10}"/>
          </ac:spMkLst>
        </pc:spChg>
        <pc:spChg chg="add del mod">
          <ac:chgData name="Marvin Turner" userId="671dfa8c-55de-4cfa-b268-961402fac46c" providerId="ADAL" clId="{DE07DB65-B1CE-49ED-890D-4A4C375B3AC3}" dt="2024-08-15T18:24:46.292" v="647"/>
          <ac:spMkLst>
            <pc:docMk/>
            <pc:sldMk cId="1607256489" sldId="478"/>
            <ac:spMk id="6" creationId="{B2B221EC-B598-C94F-ED7E-E5508CB42F08}"/>
          </ac:spMkLst>
        </pc:spChg>
        <pc:spChg chg="mod">
          <ac:chgData name="Marvin Turner" userId="671dfa8c-55de-4cfa-b268-961402fac46c" providerId="ADAL" clId="{DE07DB65-B1CE-49ED-890D-4A4C375B3AC3}" dt="2024-08-15T18:26:10.681" v="668" actId="27636"/>
          <ac:spMkLst>
            <pc:docMk/>
            <pc:sldMk cId="1607256489" sldId="478"/>
            <ac:spMk id="7" creationId="{E3BD6391-660E-9F2C-4C88-060A787BBC4E}"/>
          </ac:spMkLst>
        </pc:spChg>
        <pc:spChg chg="add del mod">
          <ac:chgData name="Marvin Turner" userId="671dfa8c-55de-4cfa-b268-961402fac46c" providerId="ADAL" clId="{DE07DB65-B1CE-49ED-890D-4A4C375B3AC3}" dt="2024-08-15T18:24:59.768" v="654" actId="478"/>
          <ac:spMkLst>
            <pc:docMk/>
            <pc:sldMk cId="1607256489" sldId="478"/>
            <ac:spMk id="9" creationId="{19E7928D-D8FF-02ED-FF71-BC2BDF361D1D}"/>
          </ac:spMkLst>
        </pc:spChg>
      </pc:sldChg>
      <pc:sldChg chg="del">
        <pc:chgData name="Marvin Turner" userId="671dfa8c-55de-4cfa-b268-961402fac46c" providerId="ADAL" clId="{DE07DB65-B1CE-49ED-890D-4A4C375B3AC3}" dt="2024-08-15T17:43:51.046" v="65" actId="47"/>
        <pc:sldMkLst>
          <pc:docMk/>
          <pc:sldMk cId="2973152779" sldId="480"/>
        </pc:sldMkLst>
      </pc:sldChg>
      <pc:sldChg chg="modSp mod ord">
        <pc:chgData name="Marvin Turner" userId="671dfa8c-55de-4cfa-b268-961402fac46c" providerId="ADAL" clId="{DE07DB65-B1CE-49ED-890D-4A4C375B3AC3}" dt="2024-08-15T17:50:31.391" v="148" actId="1076"/>
        <pc:sldMkLst>
          <pc:docMk/>
          <pc:sldMk cId="231147325" sldId="481"/>
        </pc:sldMkLst>
        <pc:spChg chg="mod">
          <ac:chgData name="Marvin Turner" userId="671dfa8c-55de-4cfa-b268-961402fac46c" providerId="ADAL" clId="{DE07DB65-B1CE-49ED-890D-4A4C375B3AC3}" dt="2024-08-15T17:50:31.391" v="148" actId="1076"/>
          <ac:spMkLst>
            <pc:docMk/>
            <pc:sldMk cId="231147325" sldId="481"/>
            <ac:spMk id="3" creationId="{A0A50724-C792-2749-E964-B2352773F979}"/>
          </ac:spMkLst>
        </pc:spChg>
        <pc:spChg chg="mod">
          <ac:chgData name="Marvin Turner" userId="671dfa8c-55de-4cfa-b268-961402fac46c" providerId="ADAL" clId="{DE07DB65-B1CE-49ED-890D-4A4C375B3AC3}" dt="2024-08-15T17:49:39.379" v="137" actId="403"/>
          <ac:spMkLst>
            <pc:docMk/>
            <pc:sldMk cId="231147325" sldId="481"/>
            <ac:spMk id="4" creationId="{21AAFD19-8633-222D-F3B2-518965867B10}"/>
          </ac:spMkLst>
        </pc:spChg>
        <pc:spChg chg="mod">
          <ac:chgData name="Marvin Turner" userId="671dfa8c-55de-4cfa-b268-961402fac46c" providerId="ADAL" clId="{DE07DB65-B1CE-49ED-890D-4A4C375B3AC3}" dt="2024-08-15T17:49:47.995" v="139" actId="27636"/>
          <ac:spMkLst>
            <pc:docMk/>
            <pc:sldMk cId="231147325" sldId="481"/>
            <ac:spMk id="7" creationId="{E3BD6391-660E-9F2C-4C88-060A787BBC4E}"/>
          </ac:spMkLst>
        </pc:spChg>
      </pc:sldChg>
      <pc:sldChg chg="del">
        <pc:chgData name="Marvin Turner" userId="671dfa8c-55de-4cfa-b268-961402fac46c" providerId="ADAL" clId="{DE07DB65-B1CE-49ED-890D-4A4C375B3AC3}" dt="2024-08-15T17:43:54" v="66" actId="47"/>
        <pc:sldMkLst>
          <pc:docMk/>
          <pc:sldMk cId="3343033057" sldId="482"/>
        </pc:sldMkLst>
      </pc:sldChg>
      <pc:sldChg chg="modSp mod ord">
        <pc:chgData name="Marvin Turner" userId="671dfa8c-55de-4cfa-b268-961402fac46c" providerId="ADAL" clId="{DE07DB65-B1CE-49ED-890D-4A4C375B3AC3}" dt="2024-08-15T18:21:17.169" v="622" actId="2711"/>
        <pc:sldMkLst>
          <pc:docMk/>
          <pc:sldMk cId="3190945122" sldId="483"/>
        </pc:sldMkLst>
        <pc:spChg chg="mod">
          <ac:chgData name="Marvin Turner" userId="671dfa8c-55de-4cfa-b268-961402fac46c" providerId="ADAL" clId="{DE07DB65-B1CE-49ED-890D-4A4C375B3AC3}" dt="2024-08-15T18:21:17.169" v="622" actId="2711"/>
          <ac:spMkLst>
            <pc:docMk/>
            <pc:sldMk cId="3190945122" sldId="483"/>
            <ac:spMk id="3" creationId="{A0A50724-C792-2749-E964-B2352773F979}"/>
          </ac:spMkLst>
        </pc:spChg>
        <pc:spChg chg="mod">
          <ac:chgData name="Marvin Turner" userId="671dfa8c-55de-4cfa-b268-961402fac46c" providerId="ADAL" clId="{DE07DB65-B1CE-49ED-890D-4A4C375B3AC3}" dt="2024-08-15T18:20:59.211" v="621" actId="1076"/>
          <ac:spMkLst>
            <pc:docMk/>
            <pc:sldMk cId="3190945122" sldId="483"/>
            <ac:spMk id="4" creationId="{21AAFD19-8633-222D-F3B2-518965867B10}"/>
          </ac:spMkLst>
        </pc:spChg>
        <pc:spChg chg="mod">
          <ac:chgData name="Marvin Turner" userId="671dfa8c-55de-4cfa-b268-961402fac46c" providerId="ADAL" clId="{DE07DB65-B1CE-49ED-890D-4A4C375B3AC3}" dt="2024-08-15T18:18:43.991" v="535" actId="21"/>
          <ac:spMkLst>
            <pc:docMk/>
            <pc:sldMk cId="3190945122" sldId="483"/>
            <ac:spMk id="7" creationId="{E3BD6391-660E-9F2C-4C88-060A787BBC4E}"/>
          </ac:spMkLst>
        </pc:spChg>
      </pc:sldChg>
      <pc:sldChg chg="del">
        <pc:chgData name="Marvin Turner" userId="671dfa8c-55de-4cfa-b268-961402fac46c" providerId="ADAL" clId="{DE07DB65-B1CE-49ED-890D-4A4C375B3AC3}" dt="2024-08-15T17:43:56.420" v="67" actId="47"/>
        <pc:sldMkLst>
          <pc:docMk/>
          <pc:sldMk cId="838656485" sldId="484"/>
        </pc:sldMkLst>
      </pc:sldChg>
      <pc:sldChg chg="addSp delSp modSp mod ord">
        <pc:chgData name="Marvin Turner" userId="671dfa8c-55de-4cfa-b268-961402fac46c" providerId="ADAL" clId="{DE07DB65-B1CE-49ED-890D-4A4C375B3AC3}" dt="2024-08-15T18:23:24.478" v="639" actId="1076"/>
        <pc:sldMkLst>
          <pc:docMk/>
          <pc:sldMk cId="2937314395" sldId="485"/>
        </pc:sldMkLst>
        <pc:spChg chg="del">
          <ac:chgData name="Marvin Turner" userId="671dfa8c-55de-4cfa-b268-961402fac46c" providerId="ADAL" clId="{DE07DB65-B1CE-49ED-890D-4A4C375B3AC3}" dt="2024-08-15T18:22:12.914" v="626" actId="478"/>
          <ac:spMkLst>
            <pc:docMk/>
            <pc:sldMk cId="2937314395" sldId="485"/>
            <ac:spMk id="3" creationId="{A0A50724-C792-2749-E964-B2352773F979}"/>
          </ac:spMkLst>
        </pc:spChg>
        <pc:spChg chg="mod">
          <ac:chgData name="Marvin Turner" userId="671dfa8c-55de-4cfa-b268-961402fac46c" providerId="ADAL" clId="{DE07DB65-B1CE-49ED-890D-4A4C375B3AC3}" dt="2024-08-15T18:23:24.478" v="639" actId="1076"/>
          <ac:spMkLst>
            <pc:docMk/>
            <pc:sldMk cId="2937314395" sldId="485"/>
            <ac:spMk id="4" creationId="{21AAFD19-8633-222D-F3B2-518965867B10}"/>
          </ac:spMkLst>
        </pc:spChg>
        <pc:spChg chg="add del mod">
          <ac:chgData name="Marvin Turner" userId="671dfa8c-55de-4cfa-b268-961402fac46c" providerId="ADAL" clId="{DE07DB65-B1CE-49ED-890D-4A4C375B3AC3}" dt="2024-08-15T18:22:14.626" v="627" actId="478"/>
          <ac:spMkLst>
            <pc:docMk/>
            <pc:sldMk cId="2937314395" sldId="485"/>
            <ac:spMk id="6" creationId="{50292769-D73F-6170-4A4C-4D549A5E40F3}"/>
          </ac:spMkLst>
        </pc:spChg>
        <pc:spChg chg="mod">
          <ac:chgData name="Marvin Turner" userId="671dfa8c-55de-4cfa-b268-961402fac46c" providerId="ADAL" clId="{DE07DB65-B1CE-49ED-890D-4A4C375B3AC3}" dt="2024-08-15T18:23:00.782" v="634" actId="1076"/>
          <ac:spMkLst>
            <pc:docMk/>
            <pc:sldMk cId="2937314395" sldId="485"/>
            <ac:spMk id="7" creationId="{E3BD6391-660E-9F2C-4C88-060A787BBC4E}"/>
          </ac:spMkLst>
        </pc:spChg>
      </pc:sldChg>
      <pc:sldChg chg="modSp add mod">
        <pc:chgData name="Marvin Turner" userId="671dfa8c-55de-4cfa-b268-961402fac46c" providerId="ADAL" clId="{DE07DB65-B1CE-49ED-890D-4A4C375B3AC3}" dt="2024-08-15T18:15:26.133" v="487" actId="14100"/>
        <pc:sldMkLst>
          <pc:docMk/>
          <pc:sldMk cId="303552062" sldId="486"/>
        </pc:sldMkLst>
        <pc:spChg chg="mod">
          <ac:chgData name="Marvin Turner" userId="671dfa8c-55de-4cfa-b268-961402fac46c" providerId="ADAL" clId="{DE07DB65-B1CE-49ED-890D-4A4C375B3AC3}" dt="2024-08-15T18:13:46.943" v="459" actId="2711"/>
          <ac:spMkLst>
            <pc:docMk/>
            <pc:sldMk cId="303552062" sldId="486"/>
            <ac:spMk id="3" creationId="{A0A50724-C792-2749-E964-B2352773F979}"/>
          </ac:spMkLst>
        </pc:spChg>
        <pc:spChg chg="mod">
          <ac:chgData name="Marvin Turner" userId="671dfa8c-55de-4cfa-b268-961402fac46c" providerId="ADAL" clId="{DE07DB65-B1CE-49ED-890D-4A4C375B3AC3}" dt="2024-08-15T18:15:26.133" v="487" actId="14100"/>
          <ac:spMkLst>
            <pc:docMk/>
            <pc:sldMk cId="303552062" sldId="486"/>
            <ac:spMk id="4" creationId="{21AAFD19-8633-222D-F3B2-518965867B10}"/>
          </ac:spMkLst>
        </pc:spChg>
      </pc:sldChg>
      <pc:sldChg chg="new del">
        <pc:chgData name="Marvin Turner" userId="671dfa8c-55de-4cfa-b268-961402fac46c" providerId="ADAL" clId="{DE07DB65-B1CE-49ED-890D-4A4C375B3AC3}" dt="2024-08-15T18:00:25.644" v="339" actId="680"/>
        <pc:sldMkLst>
          <pc:docMk/>
          <pc:sldMk cId="2482082379" sldId="486"/>
        </pc:sldMkLst>
      </pc:sldChg>
      <pc:sldChg chg="del">
        <pc:chgData name="Marvin Turner" userId="671dfa8c-55de-4cfa-b268-961402fac46c" providerId="ADAL" clId="{DE07DB65-B1CE-49ED-890D-4A4C375B3AC3}" dt="2024-08-15T17:43:58.543" v="68" actId="47"/>
        <pc:sldMkLst>
          <pc:docMk/>
          <pc:sldMk cId="3625727272" sldId="486"/>
        </pc:sldMkLst>
      </pc:sldChg>
      <pc:sldChg chg="modSp add mod">
        <pc:chgData name="Marvin Turner" userId="671dfa8c-55de-4cfa-b268-961402fac46c" providerId="ADAL" clId="{DE07DB65-B1CE-49ED-890D-4A4C375B3AC3}" dt="2024-08-15T18:18:16.215" v="534" actId="27636"/>
        <pc:sldMkLst>
          <pc:docMk/>
          <pc:sldMk cId="1807041383" sldId="487"/>
        </pc:sldMkLst>
        <pc:spChg chg="mod">
          <ac:chgData name="Marvin Turner" userId="671dfa8c-55de-4cfa-b268-961402fac46c" providerId="ADAL" clId="{DE07DB65-B1CE-49ED-890D-4A4C375B3AC3}" dt="2024-08-15T18:16:46.189" v="492" actId="2711"/>
          <ac:spMkLst>
            <pc:docMk/>
            <pc:sldMk cId="1807041383" sldId="487"/>
            <ac:spMk id="3" creationId="{A0A50724-C792-2749-E964-B2352773F979}"/>
          </ac:spMkLst>
        </pc:spChg>
        <pc:spChg chg="mod">
          <ac:chgData name="Marvin Turner" userId="671dfa8c-55de-4cfa-b268-961402fac46c" providerId="ADAL" clId="{DE07DB65-B1CE-49ED-890D-4A4C375B3AC3}" dt="2024-08-15T18:18:16.215" v="534" actId="27636"/>
          <ac:spMkLst>
            <pc:docMk/>
            <pc:sldMk cId="1807041383" sldId="487"/>
            <ac:spMk id="4" creationId="{21AAFD19-8633-222D-F3B2-518965867B10}"/>
          </ac:spMkLst>
        </pc:spChg>
      </pc:sldChg>
    </pc:docChg>
  </pc:docChgLst>
  <pc:docChgLst>
    <pc:chgData name="Marvin Turner" userId="S::mturner@arrl.org::671dfa8c-55de-4cfa-b268-961402fac46c" providerId="AD" clId="Web-{D19FC5A8-1B39-88C9-AC9F-8BB2A1A76279}"/>
    <pc:docChg chg="addSld delSld modSld sldOrd">
      <pc:chgData name="Marvin Turner" userId="S::mturner@arrl.org::671dfa8c-55de-4cfa-b268-961402fac46c" providerId="AD" clId="Web-{D19FC5A8-1B39-88C9-AC9F-8BB2A1A76279}" dt="2024-05-24T19:28:03.808" v="735" actId="20577"/>
      <pc:docMkLst>
        <pc:docMk/>
      </pc:docMkLst>
      <pc:sldChg chg="add del">
        <pc:chgData name="Marvin Turner" userId="S::mturner@arrl.org::671dfa8c-55de-4cfa-b268-961402fac46c" providerId="AD" clId="Web-{D19FC5A8-1B39-88C9-AC9F-8BB2A1A76279}" dt="2024-05-24T18:09:17.293" v="25"/>
        <pc:sldMkLst>
          <pc:docMk/>
          <pc:sldMk cId="0" sldId="256"/>
        </pc:sldMkLst>
      </pc:sldChg>
      <pc:sldChg chg="modSp add">
        <pc:chgData name="Marvin Turner" userId="S::mturner@arrl.org::671dfa8c-55de-4cfa-b268-961402fac46c" providerId="AD" clId="Web-{D19FC5A8-1B39-88C9-AC9F-8BB2A1A76279}" dt="2024-05-24T18:09:23.075" v="26" actId="1076"/>
        <pc:sldMkLst>
          <pc:docMk/>
          <pc:sldMk cId="3601720857" sldId="257"/>
        </pc:sldMkLst>
        <pc:picChg chg="mod">
          <ac:chgData name="Marvin Turner" userId="S::mturner@arrl.org::671dfa8c-55de-4cfa-b268-961402fac46c" providerId="AD" clId="Web-{D19FC5A8-1B39-88C9-AC9F-8BB2A1A76279}" dt="2024-05-24T18:09:23.075" v="26" actId="1076"/>
          <ac:picMkLst>
            <pc:docMk/>
            <pc:sldMk cId="3601720857" sldId="257"/>
            <ac:picMk id="3" creationId="{00000000-0000-0000-0000-000000000000}"/>
          </ac:picMkLst>
        </pc:picChg>
      </pc:sldChg>
      <pc:sldChg chg="add">
        <pc:chgData name="Marvin Turner" userId="S::mturner@arrl.org::671dfa8c-55de-4cfa-b268-961402fac46c" providerId="AD" clId="Web-{D19FC5A8-1B39-88C9-AC9F-8BB2A1A76279}" dt="2024-05-24T18:09:08.965" v="2"/>
        <pc:sldMkLst>
          <pc:docMk/>
          <pc:sldMk cId="1055880051" sldId="258"/>
        </pc:sldMkLst>
      </pc:sldChg>
      <pc:sldChg chg="add">
        <pc:chgData name="Marvin Turner" userId="S::mturner@arrl.org::671dfa8c-55de-4cfa-b268-961402fac46c" providerId="AD" clId="Web-{D19FC5A8-1B39-88C9-AC9F-8BB2A1A76279}" dt="2024-05-24T18:09:08.965" v="3"/>
        <pc:sldMkLst>
          <pc:docMk/>
          <pc:sldMk cId="2624707079" sldId="259"/>
        </pc:sldMkLst>
      </pc:sldChg>
      <pc:sldChg chg="add">
        <pc:chgData name="Marvin Turner" userId="S::mturner@arrl.org::671dfa8c-55de-4cfa-b268-961402fac46c" providerId="AD" clId="Web-{D19FC5A8-1B39-88C9-AC9F-8BB2A1A76279}" dt="2024-05-24T18:09:08.981" v="4"/>
        <pc:sldMkLst>
          <pc:docMk/>
          <pc:sldMk cId="3583721322" sldId="260"/>
        </pc:sldMkLst>
      </pc:sldChg>
      <pc:sldChg chg="add">
        <pc:chgData name="Marvin Turner" userId="S::mturner@arrl.org::671dfa8c-55de-4cfa-b268-961402fac46c" providerId="AD" clId="Web-{D19FC5A8-1B39-88C9-AC9F-8BB2A1A76279}" dt="2024-05-24T18:09:09.059" v="10"/>
        <pc:sldMkLst>
          <pc:docMk/>
          <pc:sldMk cId="1437505614" sldId="261"/>
        </pc:sldMkLst>
      </pc:sldChg>
      <pc:sldChg chg="add del">
        <pc:chgData name="Marvin Turner" userId="S::mturner@arrl.org::671dfa8c-55de-4cfa-b268-961402fac46c" providerId="AD" clId="Web-{D19FC5A8-1B39-88C9-AC9F-8BB2A1A76279}" dt="2024-05-24T18:23:03.043" v="86"/>
        <pc:sldMkLst>
          <pc:docMk/>
          <pc:sldMk cId="3067132392" sldId="262"/>
        </pc:sldMkLst>
      </pc:sldChg>
      <pc:sldChg chg="ord">
        <pc:chgData name="Marvin Turner" userId="S::mturner@arrl.org::671dfa8c-55de-4cfa-b268-961402fac46c" providerId="AD" clId="Web-{D19FC5A8-1B39-88C9-AC9F-8BB2A1A76279}" dt="2024-05-24T18:23:53.387" v="91"/>
        <pc:sldMkLst>
          <pc:docMk/>
          <pc:sldMk cId="622837357" sldId="263"/>
        </pc:sldMkLst>
      </pc:sldChg>
      <pc:sldChg chg="modSp add del">
        <pc:chgData name="Marvin Turner" userId="S::mturner@arrl.org::671dfa8c-55de-4cfa-b268-961402fac46c" providerId="AD" clId="Web-{D19FC5A8-1B39-88C9-AC9F-8BB2A1A76279}" dt="2024-05-24T18:34:12.059" v="202"/>
        <pc:sldMkLst>
          <pc:docMk/>
          <pc:sldMk cId="1746000283" sldId="265"/>
        </pc:sldMkLst>
        <pc:spChg chg="mod">
          <ac:chgData name="Marvin Turner" userId="S::mturner@arrl.org::671dfa8c-55de-4cfa-b268-961402fac46c" providerId="AD" clId="Web-{D19FC5A8-1B39-88C9-AC9F-8BB2A1A76279}" dt="2024-05-24T18:30:08.262" v="162" actId="20577"/>
          <ac:spMkLst>
            <pc:docMk/>
            <pc:sldMk cId="1746000283" sldId="265"/>
            <ac:spMk id="17410" creationId="{00000000-0000-0000-0000-000000000000}"/>
          </ac:spMkLst>
        </pc:spChg>
      </pc:sldChg>
      <pc:sldChg chg="add del">
        <pc:chgData name="Marvin Turner" userId="S::mturner@arrl.org::671dfa8c-55de-4cfa-b268-961402fac46c" providerId="AD" clId="Web-{D19FC5A8-1B39-88C9-AC9F-8BB2A1A76279}" dt="2024-05-24T18:44:02.605" v="250"/>
        <pc:sldMkLst>
          <pc:docMk/>
          <pc:sldMk cId="314493713" sldId="266"/>
        </pc:sldMkLst>
      </pc:sldChg>
      <pc:sldChg chg="add del">
        <pc:chgData name="Marvin Turner" userId="S::mturner@arrl.org::671dfa8c-55de-4cfa-b268-961402fac46c" providerId="AD" clId="Web-{D19FC5A8-1B39-88C9-AC9F-8BB2A1A76279}" dt="2024-05-24T18:51:29.839" v="354"/>
        <pc:sldMkLst>
          <pc:docMk/>
          <pc:sldMk cId="2856363188" sldId="267"/>
        </pc:sldMkLst>
      </pc:sldChg>
      <pc:sldChg chg="modSp add del">
        <pc:chgData name="Marvin Turner" userId="S::mturner@arrl.org::671dfa8c-55de-4cfa-b268-961402fac46c" providerId="AD" clId="Web-{D19FC5A8-1B39-88C9-AC9F-8BB2A1A76279}" dt="2024-05-24T18:46:30.261" v="275"/>
        <pc:sldMkLst>
          <pc:docMk/>
          <pc:sldMk cId="4118686532" sldId="268"/>
        </pc:sldMkLst>
        <pc:spChg chg="mod">
          <ac:chgData name="Marvin Turner" userId="S::mturner@arrl.org::671dfa8c-55de-4cfa-b268-961402fac46c" providerId="AD" clId="Web-{D19FC5A8-1B39-88C9-AC9F-8BB2A1A76279}" dt="2024-05-24T18:44:57.449" v="257" actId="20577"/>
          <ac:spMkLst>
            <pc:docMk/>
            <pc:sldMk cId="4118686532" sldId="268"/>
            <ac:spMk id="20483" creationId="{00000000-0000-0000-0000-000000000000}"/>
          </ac:spMkLst>
        </pc:spChg>
      </pc:sldChg>
      <pc:sldChg chg="add del">
        <pc:chgData name="Marvin Turner" userId="S::mturner@arrl.org::671dfa8c-55de-4cfa-b268-961402fac46c" providerId="AD" clId="Web-{D19FC5A8-1B39-88C9-AC9F-8BB2A1A76279}" dt="2024-05-24T19:08:04.902" v="418"/>
        <pc:sldMkLst>
          <pc:docMk/>
          <pc:sldMk cId="1554547157" sldId="269"/>
        </pc:sldMkLst>
      </pc:sldChg>
      <pc:sldChg chg="del">
        <pc:chgData name="Marvin Turner" userId="S::mturner@arrl.org::671dfa8c-55de-4cfa-b268-961402fac46c" providerId="AD" clId="Web-{D19FC5A8-1B39-88C9-AC9F-8BB2A1A76279}" dt="2024-05-24T18:23:18.356" v="89"/>
        <pc:sldMkLst>
          <pc:docMk/>
          <pc:sldMk cId="3166878457" sldId="270"/>
        </pc:sldMkLst>
      </pc:sldChg>
      <pc:sldChg chg="add del">
        <pc:chgData name="Marvin Turner" userId="S::mturner@arrl.org::671dfa8c-55de-4cfa-b268-961402fac46c" providerId="AD" clId="Web-{D19FC5A8-1B39-88C9-AC9F-8BB2A1A76279}" dt="2024-05-24T19:12:52.074" v="505"/>
        <pc:sldMkLst>
          <pc:docMk/>
          <pc:sldMk cId="1045042089" sldId="271"/>
        </pc:sldMkLst>
      </pc:sldChg>
      <pc:sldChg chg="add del">
        <pc:chgData name="Marvin Turner" userId="S::mturner@arrl.org::671dfa8c-55de-4cfa-b268-961402fac46c" providerId="AD" clId="Web-{D19FC5A8-1B39-88C9-AC9F-8BB2A1A76279}" dt="2024-05-24T19:15:36.793" v="544"/>
        <pc:sldMkLst>
          <pc:docMk/>
          <pc:sldMk cId="1254994675" sldId="272"/>
        </pc:sldMkLst>
      </pc:sldChg>
      <pc:sldChg chg="modSp add del">
        <pc:chgData name="Marvin Turner" userId="S::mturner@arrl.org::671dfa8c-55de-4cfa-b268-961402fac46c" providerId="AD" clId="Web-{D19FC5A8-1B39-88C9-AC9F-8BB2A1A76279}" dt="2024-05-24T19:18:23.933" v="585"/>
        <pc:sldMkLst>
          <pc:docMk/>
          <pc:sldMk cId="3781412023" sldId="274"/>
        </pc:sldMkLst>
        <pc:spChg chg="mod">
          <ac:chgData name="Marvin Turner" userId="S::mturner@arrl.org::671dfa8c-55de-4cfa-b268-961402fac46c" providerId="AD" clId="Web-{D19FC5A8-1B39-88C9-AC9F-8BB2A1A76279}" dt="2024-05-24T19:16:43.277" v="562" actId="1076"/>
          <ac:spMkLst>
            <pc:docMk/>
            <pc:sldMk cId="3781412023" sldId="274"/>
            <ac:spMk id="3236867" creationId="{00000000-0000-0000-0000-000000000000}"/>
          </ac:spMkLst>
        </pc:spChg>
      </pc:sldChg>
      <pc:sldChg chg="add del">
        <pc:chgData name="Marvin Turner" userId="S::mturner@arrl.org::671dfa8c-55de-4cfa-b268-961402fac46c" providerId="AD" clId="Web-{D19FC5A8-1B39-88C9-AC9F-8BB2A1A76279}" dt="2024-05-24T19:25:15.136" v="705"/>
        <pc:sldMkLst>
          <pc:docMk/>
          <pc:sldMk cId="3457437654" sldId="276"/>
        </pc:sldMkLst>
      </pc:sldChg>
      <pc:sldChg chg="modSp add del">
        <pc:chgData name="Marvin Turner" userId="S::mturner@arrl.org::671dfa8c-55de-4cfa-b268-961402fac46c" providerId="AD" clId="Web-{D19FC5A8-1B39-88C9-AC9F-8BB2A1A76279}" dt="2024-05-24T18:29:38.934" v="161"/>
        <pc:sldMkLst>
          <pc:docMk/>
          <pc:sldMk cId="1598858679" sldId="280"/>
        </pc:sldMkLst>
        <pc:spChg chg="mod">
          <ac:chgData name="Marvin Turner" userId="S::mturner@arrl.org::671dfa8c-55de-4cfa-b268-961402fac46c" providerId="AD" clId="Web-{D19FC5A8-1B39-88C9-AC9F-8BB2A1A76279}" dt="2024-05-24T18:26:57.402" v="121" actId="20577"/>
          <ac:spMkLst>
            <pc:docMk/>
            <pc:sldMk cId="1598858679" sldId="280"/>
            <ac:spMk id="16386" creationId="{00000000-0000-0000-0000-000000000000}"/>
          </ac:spMkLst>
        </pc:spChg>
      </pc:sldChg>
      <pc:sldChg chg="add">
        <pc:chgData name="Marvin Turner" userId="S::mturner@arrl.org::671dfa8c-55de-4cfa-b268-961402fac46c" providerId="AD" clId="Web-{D19FC5A8-1B39-88C9-AC9F-8BB2A1A76279}" dt="2024-05-24T18:09:08.996" v="6"/>
        <pc:sldMkLst>
          <pc:docMk/>
          <pc:sldMk cId="2107699999" sldId="281"/>
        </pc:sldMkLst>
      </pc:sldChg>
      <pc:sldChg chg="add">
        <pc:chgData name="Marvin Turner" userId="S::mturner@arrl.org::671dfa8c-55de-4cfa-b268-961402fac46c" providerId="AD" clId="Web-{D19FC5A8-1B39-88C9-AC9F-8BB2A1A76279}" dt="2024-05-24T18:09:09.043" v="8"/>
        <pc:sldMkLst>
          <pc:docMk/>
          <pc:sldMk cId="1676926442" sldId="283"/>
        </pc:sldMkLst>
      </pc:sldChg>
      <pc:sldChg chg="add">
        <pc:chgData name="Marvin Turner" userId="S::mturner@arrl.org::671dfa8c-55de-4cfa-b268-961402fac46c" providerId="AD" clId="Web-{D19FC5A8-1B39-88C9-AC9F-8BB2A1A76279}" dt="2024-05-24T18:09:09.028" v="7"/>
        <pc:sldMkLst>
          <pc:docMk/>
          <pc:sldMk cId="3018267600" sldId="284"/>
        </pc:sldMkLst>
      </pc:sldChg>
      <pc:sldChg chg="modSp add">
        <pc:chgData name="Marvin Turner" userId="S::mturner@arrl.org::671dfa8c-55de-4cfa-b268-961402fac46c" providerId="AD" clId="Web-{D19FC5A8-1B39-88C9-AC9F-8BB2A1A76279}" dt="2024-05-24T18:16:23.543" v="27" actId="1076"/>
        <pc:sldMkLst>
          <pc:docMk/>
          <pc:sldMk cId="1486392598" sldId="285"/>
        </pc:sldMkLst>
        <pc:spChg chg="mod">
          <ac:chgData name="Marvin Turner" userId="S::mturner@arrl.org::671dfa8c-55de-4cfa-b268-961402fac46c" providerId="AD" clId="Web-{D19FC5A8-1B39-88C9-AC9F-8BB2A1A76279}" dt="2024-05-24T18:16:23.543" v="27" actId="1076"/>
          <ac:spMkLst>
            <pc:docMk/>
            <pc:sldMk cId="1486392598" sldId="285"/>
            <ac:spMk id="28679" creationId="{00000000-0000-0000-0000-000000000000}"/>
          </ac:spMkLst>
        </pc:spChg>
      </pc:sldChg>
      <pc:sldChg chg="add del">
        <pc:chgData name="Marvin Turner" userId="S::mturner@arrl.org::671dfa8c-55de-4cfa-b268-961402fac46c" providerId="AD" clId="Web-{D19FC5A8-1B39-88C9-AC9F-8BB2A1A76279}" dt="2024-05-24T19:22:19.964" v="634"/>
        <pc:sldMkLst>
          <pc:docMk/>
          <pc:sldMk cId="2680159094" sldId="286"/>
        </pc:sldMkLst>
      </pc:sldChg>
      <pc:sldChg chg="add del">
        <pc:chgData name="Marvin Turner" userId="S::mturner@arrl.org::671dfa8c-55de-4cfa-b268-961402fac46c" providerId="AD" clId="Web-{D19FC5A8-1B39-88C9-AC9F-8BB2A1A76279}" dt="2024-05-24T19:27:23.964" v="730"/>
        <pc:sldMkLst>
          <pc:docMk/>
          <pc:sldMk cId="992419150" sldId="287"/>
        </pc:sldMkLst>
      </pc:sldChg>
      <pc:sldChg chg="del">
        <pc:chgData name="Marvin Turner" userId="S::mturner@arrl.org::671dfa8c-55de-4cfa-b268-961402fac46c" providerId="AD" clId="Web-{D19FC5A8-1B39-88C9-AC9F-8BB2A1A76279}" dt="2024-05-24T18:23:17.293" v="88"/>
        <pc:sldMkLst>
          <pc:docMk/>
          <pc:sldMk cId="1758849623" sldId="294"/>
        </pc:sldMkLst>
      </pc:sldChg>
      <pc:sldChg chg="del">
        <pc:chgData name="Marvin Turner" userId="S::mturner@arrl.org::671dfa8c-55de-4cfa-b268-961402fac46c" providerId="AD" clId="Web-{D19FC5A8-1B39-88C9-AC9F-8BB2A1A76279}" dt="2024-05-24T18:23:16.168" v="87"/>
        <pc:sldMkLst>
          <pc:docMk/>
          <pc:sldMk cId="2905802744" sldId="295"/>
        </pc:sldMkLst>
      </pc:sldChg>
      <pc:sldChg chg="del">
        <pc:chgData name="Marvin Turner" userId="S::mturner@arrl.org::671dfa8c-55de-4cfa-b268-961402fac46c" providerId="AD" clId="Web-{D19FC5A8-1B39-88C9-AC9F-8BB2A1A76279}" dt="2024-05-24T18:23:35.027" v="90"/>
        <pc:sldMkLst>
          <pc:docMk/>
          <pc:sldMk cId="2910479229" sldId="298"/>
        </pc:sldMkLst>
      </pc:sldChg>
      <pc:sldChg chg="add">
        <pc:chgData name="Marvin Turner" userId="S::mturner@arrl.org::671dfa8c-55de-4cfa-b268-961402fac46c" providerId="AD" clId="Web-{D19FC5A8-1B39-88C9-AC9F-8BB2A1A76279}" dt="2024-05-24T18:09:08.981" v="5"/>
        <pc:sldMkLst>
          <pc:docMk/>
          <pc:sldMk cId="2546379795" sldId="455"/>
        </pc:sldMkLst>
      </pc:sldChg>
      <pc:sldChg chg="modSp add del">
        <pc:chgData name="Marvin Turner" userId="S::mturner@arrl.org::671dfa8c-55de-4cfa-b268-961402fac46c" providerId="AD" clId="Web-{D19FC5A8-1B39-88C9-AC9F-8BB2A1A76279}" dt="2024-05-24T18:49:23.964" v="309"/>
        <pc:sldMkLst>
          <pc:docMk/>
          <pc:sldMk cId="1969876358" sldId="456"/>
        </pc:sldMkLst>
        <pc:spChg chg="mod">
          <ac:chgData name="Marvin Turner" userId="S::mturner@arrl.org::671dfa8c-55de-4cfa-b268-961402fac46c" providerId="AD" clId="Web-{D19FC5A8-1B39-88C9-AC9F-8BB2A1A76279}" dt="2024-05-24T18:47:20.168" v="283" actId="20577"/>
          <ac:spMkLst>
            <pc:docMk/>
            <pc:sldMk cId="1969876358" sldId="456"/>
            <ac:spMk id="22531" creationId="{00000000-0000-0000-0000-000000000000}"/>
          </ac:spMkLst>
        </pc:spChg>
      </pc:sldChg>
      <pc:sldChg chg="addSp delSp modSp new mod modClrScheme chgLayout">
        <pc:chgData name="Marvin Turner" userId="S::mturner@arrl.org::671dfa8c-55de-4cfa-b268-961402fac46c" providerId="AD" clId="Web-{D19FC5A8-1B39-88C9-AC9F-8BB2A1A76279}" dt="2024-05-24T18:22:16.918" v="74" actId="20577"/>
        <pc:sldMkLst>
          <pc:docMk/>
          <pc:sldMk cId="1250759489" sldId="457"/>
        </pc:sldMkLst>
        <pc:spChg chg="mod ord">
          <ac:chgData name="Marvin Turner" userId="S::mturner@arrl.org::671dfa8c-55de-4cfa-b268-961402fac46c" providerId="AD" clId="Web-{D19FC5A8-1B39-88C9-AC9F-8BB2A1A76279}" dt="2024-05-24T18:17:59.590" v="31"/>
          <ac:spMkLst>
            <pc:docMk/>
            <pc:sldMk cId="1250759489" sldId="457"/>
            <ac:spMk id="2" creationId="{F5A58E3B-4926-8DE9-EF3A-499B0410E77C}"/>
          </ac:spMkLst>
        </pc:spChg>
        <pc:spChg chg="add mod ord">
          <ac:chgData name="Marvin Turner" userId="S::mturner@arrl.org::671dfa8c-55de-4cfa-b268-961402fac46c" providerId="AD" clId="Web-{D19FC5A8-1B39-88C9-AC9F-8BB2A1A76279}" dt="2024-05-24T18:21:29.731" v="67" actId="14100"/>
          <ac:spMkLst>
            <pc:docMk/>
            <pc:sldMk cId="1250759489" sldId="457"/>
            <ac:spMk id="3" creationId="{A0A50724-C792-2749-E964-B2352773F979}"/>
          </ac:spMkLst>
        </pc:spChg>
        <pc:spChg chg="add mod ord">
          <ac:chgData name="Marvin Turner" userId="S::mturner@arrl.org::671dfa8c-55de-4cfa-b268-961402fac46c" providerId="AD" clId="Web-{D19FC5A8-1B39-88C9-AC9F-8BB2A1A76279}" dt="2024-05-24T18:20:36.887" v="61" actId="14100"/>
          <ac:spMkLst>
            <pc:docMk/>
            <pc:sldMk cId="1250759489" sldId="457"/>
            <ac:spMk id="4" creationId="{21AAFD19-8633-222D-F3B2-518965867B10}"/>
          </ac:spMkLst>
        </pc:spChg>
        <pc:spChg chg="add del mod ord">
          <ac:chgData name="Marvin Turner" userId="S::mturner@arrl.org::671dfa8c-55de-4cfa-b268-961402fac46c" providerId="AD" clId="Web-{D19FC5A8-1B39-88C9-AC9F-8BB2A1A76279}" dt="2024-05-24T18:17:59.590" v="31"/>
          <ac:spMkLst>
            <pc:docMk/>
            <pc:sldMk cId="1250759489" sldId="457"/>
            <ac:spMk id="5" creationId="{B29E341A-6F5A-1834-30D8-5F847DA3C906}"/>
          </ac:spMkLst>
        </pc:spChg>
        <pc:spChg chg="add mod">
          <ac:chgData name="Marvin Turner" userId="S::mturner@arrl.org::671dfa8c-55de-4cfa-b268-961402fac46c" providerId="AD" clId="Web-{D19FC5A8-1B39-88C9-AC9F-8BB2A1A76279}" dt="2024-05-24T18:22:16.918" v="74" actId="20577"/>
          <ac:spMkLst>
            <pc:docMk/>
            <pc:sldMk cId="1250759489" sldId="457"/>
            <ac:spMk id="7" creationId="{E3BD6391-660E-9F2C-4C88-060A787BBC4E}"/>
          </ac:spMkLst>
        </pc:spChg>
      </pc:sldChg>
      <pc:sldChg chg="modSp add replId">
        <pc:chgData name="Marvin Turner" userId="S::mturner@arrl.org::671dfa8c-55de-4cfa-b268-961402fac46c" providerId="AD" clId="Web-{D19FC5A8-1B39-88C9-AC9F-8BB2A1A76279}" dt="2024-05-24T18:23:00.434" v="85" actId="20577"/>
        <pc:sldMkLst>
          <pc:docMk/>
          <pc:sldMk cId="2791745280" sldId="458"/>
        </pc:sldMkLst>
        <pc:spChg chg="mod">
          <ac:chgData name="Marvin Turner" userId="S::mturner@arrl.org::671dfa8c-55de-4cfa-b268-961402fac46c" providerId="AD" clId="Web-{D19FC5A8-1B39-88C9-AC9F-8BB2A1A76279}" dt="2024-05-24T18:23:00.434" v="85" actId="20577"/>
          <ac:spMkLst>
            <pc:docMk/>
            <pc:sldMk cId="2791745280" sldId="458"/>
            <ac:spMk id="4" creationId="{21AAFD19-8633-222D-F3B2-518965867B10}"/>
          </ac:spMkLst>
        </pc:spChg>
      </pc:sldChg>
      <pc:sldChg chg="modSp add ord replId">
        <pc:chgData name="Marvin Turner" userId="S::mturner@arrl.org::671dfa8c-55de-4cfa-b268-961402fac46c" providerId="AD" clId="Web-{D19FC5A8-1B39-88C9-AC9F-8BB2A1A76279}" dt="2024-05-24T18:27:21.527" v="125" actId="20577"/>
        <pc:sldMkLst>
          <pc:docMk/>
          <pc:sldMk cId="2129491252" sldId="459"/>
        </pc:sldMkLst>
        <pc:spChg chg="mod">
          <ac:chgData name="Marvin Turner" userId="S::mturner@arrl.org::671dfa8c-55de-4cfa-b268-961402fac46c" providerId="AD" clId="Web-{D19FC5A8-1B39-88C9-AC9F-8BB2A1A76279}" dt="2024-05-24T18:26:47.043" v="120" actId="20577"/>
          <ac:spMkLst>
            <pc:docMk/>
            <pc:sldMk cId="2129491252" sldId="459"/>
            <ac:spMk id="4" creationId="{21AAFD19-8633-222D-F3B2-518965867B10}"/>
          </ac:spMkLst>
        </pc:spChg>
        <pc:spChg chg="mod">
          <ac:chgData name="Marvin Turner" userId="S::mturner@arrl.org::671dfa8c-55de-4cfa-b268-961402fac46c" providerId="AD" clId="Web-{D19FC5A8-1B39-88C9-AC9F-8BB2A1A76279}" dt="2024-05-24T18:27:21.527" v="125" actId="20577"/>
          <ac:spMkLst>
            <pc:docMk/>
            <pc:sldMk cId="2129491252" sldId="459"/>
            <ac:spMk id="7" creationId="{E3BD6391-660E-9F2C-4C88-060A787BBC4E}"/>
          </ac:spMkLst>
        </pc:spChg>
      </pc:sldChg>
      <pc:sldChg chg="modSp add ord replId">
        <pc:chgData name="Marvin Turner" userId="S::mturner@arrl.org::671dfa8c-55de-4cfa-b268-961402fac46c" providerId="AD" clId="Web-{D19FC5A8-1B39-88C9-AC9F-8BB2A1A76279}" dt="2024-05-24T18:33:51.074" v="201" actId="20577"/>
        <pc:sldMkLst>
          <pc:docMk/>
          <pc:sldMk cId="161375256" sldId="460"/>
        </pc:sldMkLst>
        <pc:spChg chg="mod">
          <ac:chgData name="Marvin Turner" userId="S::mturner@arrl.org::671dfa8c-55de-4cfa-b268-961402fac46c" providerId="AD" clId="Web-{D19FC5A8-1B39-88C9-AC9F-8BB2A1A76279}" dt="2024-05-24T18:33:51.074" v="201" actId="20577"/>
          <ac:spMkLst>
            <pc:docMk/>
            <pc:sldMk cId="161375256" sldId="460"/>
            <ac:spMk id="4" creationId="{21AAFD19-8633-222D-F3B2-518965867B10}"/>
          </ac:spMkLst>
        </pc:spChg>
        <pc:spChg chg="mod">
          <ac:chgData name="Marvin Turner" userId="S::mturner@arrl.org::671dfa8c-55de-4cfa-b268-961402fac46c" providerId="AD" clId="Web-{D19FC5A8-1B39-88C9-AC9F-8BB2A1A76279}" dt="2024-05-24T18:32:41.949" v="183" actId="20577"/>
          <ac:spMkLst>
            <pc:docMk/>
            <pc:sldMk cId="161375256" sldId="460"/>
            <ac:spMk id="7" creationId="{E3BD6391-660E-9F2C-4C88-060A787BBC4E}"/>
          </ac:spMkLst>
        </pc:spChg>
      </pc:sldChg>
      <pc:sldChg chg="modSp add ord replId">
        <pc:chgData name="Marvin Turner" userId="S::mturner@arrl.org::671dfa8c-55de-4cfa-b268-961402fac46c" providerId="AD" clId="Web-{D19FC5A8-1B39-88C9-AC9F-8BB2A1A76279}" dt="2024-05-24T18:43:28.886" v="248" actId="20577"/>
        <pc:sldMkLst>
          <pc:docMk/>
          <pc:sldMk cId="1371442027" sldId="461"/>
        </pc:sldMkLst>
        <pc:spChg chg="mod">
          <ac:chgData name="Marvin Turner" userId="S::mturner@arrl.org::671dfa8c-55de-4cfa-b268-961402fac46c" providerId="AD" clId="Web-{D19FC5A8-1B39-88C9-AC9F-8BB2A1A76279}" dt="2024-05-24T18:43:28.886" v="248" actId="20577"/>
          <ac:spMkLst>
            <pc:docMk/>
            <pc:sldMk cId="1371442027" sldId="461"/>
            <ac:spMk id="4" creationId="{21AAFD19-8633-222D-F3B2-518965867B10}"/>
          </ac:spMkLst>
        </pc:spChg>
        <pc:spChg chg="mod">
          <ac:chgData name="Marvin Turner" userId="S::mturner@arrl.org::671dfa8c-55de-4cfa-b268-961402fac46c" providerId="AD" clId="Web-{D19FC5A8-1B39-88C9-AC9F-8BB2A1A76279}" dt="2024-05-24T18:35:36.152" v="221" actId="20577"/>
          <ac:spMkLst>
            <pc:docMk/>
            <pc:sldMk cId="1371442027" sldId="461"/>
            <ac:spMk id="7" creationId="{E3BD6391-660E-9F2C-4C88-060A787BBC4E}"/>
          </ac:spMkLst>
        </pc:spChg>
      </pc:sldChg>
      <pc:sldChg chg="modSp add replId">
        <pc:chgData name="Marvin Turner" userId="S::mturner@arrl.org::671dfa8c-55de-4cfa-b268-961402fac46c" providerId="AD" clId="Web-{D19FC5A8-1B39-88C9-AC9F-8BB2A1A76279}" dt="2024-05-24T18:46:09.808" v="274" actId="20577"/>
        <pc:sldMkLst>
          <pc:docMk/>
          <pc:sldMk cId="3828392969" sldId="462"/>
        </pc:sldMkLst>
        <pc:spChg chg="mod">
          <ac:chgData name="Marvin Turner" userId="S::mturner@arrl.org::671dfa8c-55de-4cfa-b268-961402fac46c" providerId="AD" clId="Web-{D19FC5A8-1B39-88C9-AC9F-8BB2A1A76279}" dt="2024-05-24T18:46:09.808" v="274" actId="20577"/>
          <ac:spMkLst>
            <pc:docMk/>
            <pc:sldMk cId="3828392969" sldId="462"/>
            <ac:spMk id="4" creationId="{21AAFD19-8633-222D-F3B2-518965867B10}"/>
          </ac:spMkLst>
        </pc:spChg>
        <pc:spChg chg="mod">
          <ac:chgData name="Marvin Turner" userId="S::mturner@arrl.org::671dfa8c-55de-4cfa-b268-961402fac46c" providerId="AD" clId="Web-{D19FC5A8-1B39-88C9-AC9F-8BB2A1A76279}" dt="2024-05-24T18:45:17.949" v="261" actId="20577"/>
          <ac:spMkLst>
            <pc:docMk/>
            <pc:sldMk cId="3828392969" sldId="462"/>
            <ac:spMk id="7" creationId="{E3BD6391-660E-9F2C-4C88-060A787BBC4E}"/>
          </ac:spMkLst>
        </pc:spChg>
      </pc:sldChg>
      <pc:sldChg chg="modSp add replId">
        <pc:chgData name="Marvin Turner" userId="S::mturner@arrl.org::671dfa8c-55de-4cfa-b268-961402fac46c" providerId="AD" clId="Web-{D19FC5A8-1B39-88C9-AC9F-8BB2A1A76279}" dt="2024-05-24T18:29:33.137" v="160" actId="20577"/>
        <pc:sldMkLst>
          <pc:docMk/>
          <pc:sldMk cId="1245209649" sldId="463"/>
        </pc:sldMkLst>
        <pc:spChg chg="mod">
          <ac:chgData name="Marvin Turner" userId="S::mturner@arrl.org::671dfa8c-55de-4cfa-b268-961402fac46c" providerId="AD" clId="Web-{D19FC5A8-1B39-88C9-AC9F-8BB2A1A76279}" dt="2024-05-24T18:29:33.137" v="160" actId="20577"/>
          <ac:spMkLst>
            <pc:docMk/>
            <pc:sldMk cId="1245209649" sldId="463"/>
            <ac:spMk id="4" creationId="{21AAFD19-8633-222D-F3B2-518965867B10}"/>
          </ac:spMkLst>
        </pc:spChg>
      </pc:sldChg>
      <pc:sldChg chg="modSp add replId">
        <pc:chgData name="Marvin Turner" userId="S::mturner@arrl.org::671dfa8c-55de-4cfa-b268-961402fac46c" providerId="AD" clId="Web-{D19FC5A8-1B39-88C9-AC9F-8BB2A1A76279}" dt="2024-05-24T18:34:54.215" v="215" actId="20577"/>
        <pc:sldMkLst>
          <pc:docMk/>
          <pc:sldMk cId="1962505027" sldId="464"/>
        </pc:sldMkLst>
        <pc:spChg chg="mod">
          <ac:chgData name="Marvin Turner" userId="S::mturner@arrl.org::671dfa8c-55de-4cfa-b268-961402fac46c" providerId="AD" clId="Web-{D19FC5A8-1B39-88C9-AC9F-8BB2A1A76279}" dt="2024-05-24T18:34:54.215" v="215" actId="20577"/>
          <ac:spMkLst>
            <pc:docMk/>
            <pc:sldMk cId="1962505027" sldId="464"/>
            <ac:spMk id="4" creationId="{21AAFD19-8633-222D-F3B2-518965867B10}"/>
          </ac:spMkLst>
        </pc:spChg>
      </pc:sldChg>
      <pc:sldChg chg="modSp add replId">
        <pc:chgData name="Marvin Turner" userId="S::mturner@arrl.org::671dfa8c-55de-4cfa-b268-961402fac46c" providerId="AD" clId="Web-{D19FC5A8-1B39-88C9-AC9F-8BB2A1A76279}" dt="2024-05-24T18:44:15.527" v="256" actId="20577"/>
        <pc:sldMkLst>
          <pc:docMk/>
          <pc:sldMk cId="3572045260" sldId="465"/>
        </pc:sldMkLst>
        <pc:spChg chg="mod">
          <ac:chgData name="Marvin Turner" userId="S::mturner@arrl.org::671dfa8c-55de-4cfa-b268-961402fac46c" providerId="AD" clId="Web-{D19FC5A8-1B39-88C9-AC9F-8BB2A1A76279}" dt="2024-05-24T18:44:15.527" v="256" actId="20577"/>
          <ac:spMkLst>
            <pc:docMk/>
            <pc:sldMk cId="3572045260" sldId="465"/>
            <ac:spMk id="4" creationId="{21AAFD19-8633-222D-F3B2-518965867B10}"/>
          </ac:spMkLst>
        </pc:spChg>
      </pc:sldChg>
      <pc:sldChg chg="modSp add replId">
        <pc:chgData name="Marvin Turner" userId="S::mturner@arrl.org::671dfa8c-55de-4cfa-b268-961402fac46c" providerId="AD" clId="Web-{D19FC5A8-1B39-88C9-AC9F-8BB2A1A76279}" dt="2024-05-24T18:46:51.230" v="281" actId="20577"/>
        <pc:sldMkLst>
          <pc:docMk/>
          <pc:sldMk cId="2616013659" sldId="466"/>
        </pc:sldMkLst>
        <pc:spChg chg="mod">
          <ac:chgData name="Marvin Turner" userId="S::mturner@arrl.org::671dfa8c-55de-4cfa-b268-961402fac46c" providerId="AD" clId="Web-{D19FC5A8-1B39-88C9-AC9F-8BB2A1A76279}" dt="2024-05-24T18:46:51.230" v="281" actId="20577"/>
          <ac:spMkLst>
            <pc:docMk/>
            <pc:sldMk cId="2616013659" sldId="466"/>
            <ac:spMk id="4" creationId="{21AAFD19-8633-222D-F3B2-518965867B10}"/>
          </ac:spMkLst>
        </pc:spChg>
      </pc:sldChg>
      <pc:sldChg chg="modSp add replId">
        <pc:chgData name="Marvin Turner" userId="S::mturner@arrl.org::671dfa8c-55de-4cfa-b268-961402fac46c" providerId="AD" clId="Web-{D19FC5A8-1B39-88C9-AC9F-8BB2A1A76279}" dt="2024-05-24T18:48:44.480" v="308" actId="20577"/>
        <pc:sldMkLst>
          <pc:docMk/>
          <pc:sldMk cId="3180114929" sldId="467"/>
        </pc:sldMkLst>
        <pc:spChg chg="mod">
          <ac:chgData name="Marvin Turner" userId="S::mturner@arrl.org::671dfa8c-55de-4cfa-b268-961402fac46c" providerId="AD" clId="Web-{D19FC5A8-1B39-88C9-AC9F-8BB2A1A76279}" dt="2024-05-24T18:48:44.480" v="308" actId="20577"/>
          <ac:spMkLst>
            <pc:docMk/>
            <pc:sldMk cId="3180114929" sldId="467"/>
            <ac:spMk id="4" creationId="{21AAFD19-8633-222D-F3B2-518965867B10}"/>
          </ac:spMkLst>
        </pc:spChg>
        <pc:spChg chg="mod">
          <ac:chgData name="Marvin Turner" userId="S::mturner@arrl.org::671dfa8c-55de-4cfa-b268-961402fac46c" providerId="AD" clId="Web-{D19FC5A8-1B39-88C9-AC9F-8BB2A1A76279}" dt="2024-05-24T18:47:37.933" v="288" actId="20577"/>
          <ac:spMkLst>
            <pc:docMk/>
            <pc:sldMk cId="3180114929" sldId="467"/>
            <ac:spMk id="7" creationId="{E3BD6391-660E-9F2C-4C88-060A787BBC4E}"/>
          </ac:spMkLst>
        </pc:spChg>
      </pc:sldChg>
      <pc:sldChg chg="modSp add replId">
        <pc:chgData name="Marvin Turner" userId="S::mturner@arrl.org::671dfa8c-55de-4cfa-b268-961402fac46c" providerId="AD" clId="Web-{D19FC5A8-1B39-88C9-AC9F-8BB2A1A76279}" dt="2024-05-24T18:49:44.886" v="319" actId="20577"/>
        <pc:sldMkLst>
          <pc:docMk/>
          <pc:sldMk cId="438763450" sldId="468"/>
        </pc:sldMkLst>
        <pc:spChg chg="mod">
          <ac:chgData name="Marvin Turner" userId="S::mturner@arrl.org::671dfa8c-55de-4cfa-b268-961402fac46c" providerId="AD" clId="Web-{D19FC5A8-1B39-88C9-AC9F-8BB2A1A76279}" dt="2024-05-24T18:49:44.886" v="319" actId="20577"/>
          <ac:spMkLst>
            <pc:docMk/>
            <pc:sldMk cId="438763450" sldId="468"/>
            <ac:spMk id="4" creationId="{21AAFD19-8633-222D-F3B2-518965867B10}"/>
          </ac:spMkLst>
        </pc:spChg>
      </pc:sldChg>
      <pc:sldChg chg="modSp add ord replId">
        <pc:chgData name="Marvin Turner" userId="S::mturner@arrl.org::671dfa8c-55de-4cfa-b268-961402fac46c" providerId="AD" clId="Web-{D19FC5A8-1B39-88C9-AC9F-8BB2A1A76279}" dt="2024-05-24T18:51:14.652" v="352" actId="20577"/>
        <pc:sldMkLst>
          <pc:docMk/>
          <pc:sldMk cId="3883886404" sldId="469"/>
        </pc:sldMkLst>
        <pc:spChg chg="mod">
          <ac:chgData name="Marvin Turner" userId="S::mturner@arrl.org::671dfa8c-55de-4cfa-b268-961402fac46c" providerId="AD" clId="Web-{D19FC5A8-1B39-88C9-AC9F-8BB2A1A76279}" dt="2024-05-24T18:51:14.652" v="352" actId="20577"/>
          <ac:spMkLst>
            <pc:docMk/>
            <pc:sldMk cId="3883886404" sldId="469"/>
            <ac:spMk id="4" creationId="{21AAFD19-8633-222D-F3B2-518965867B10}"/>
          </ac:spMkLst>
        </pc:spChg>
        <pc:spChg chg="mod">
          <ac:chgData name="Marvin Turner" userId="S::mturner@arrl.org::671dfa8c-55de-4cfa-b268-961402fac46c" providerId="AD" clId="Web-{D19FC5A8-1B39-88C9-AC9F-8BB2A1A76279}" dt="2024-05-24T18:50:19.980" v="327" actId="20577"/>
          <ac:spMkLst>
            <pc:docMk/>
            <pc:sldMk cId="3883886404" sldId="469"/>
            <ac:spMk id="7" creationId="{E3BD6391-660E-9F2C-4C88-060A787BBC4E}"/>
          </ac:spMkLst>
        </pc:spChg>
      </pc:sldChg>
      <pc:sldChg chg="modSp add replId">
        <pc:chgData name="Marvin Turner" userId="S::mturner@arrl.org::671dfa8c-55de-4cfa-b268-961402fac46c" providerId="AD" clId="Web-{D19FC5A8-1B39-88C9-AC9F-8BB2A1A76279}" dt="2024-05-24T18:51:42.808" v="361" actId="20577"/>
        <pc:sldMkLst>
          <pc:docMk/>
          <pc:sldMk cId="393686021" sldId="470"/>
        </pc:sldMkLst>
        <pc:spChg chg="mod">
          <ac:chgData name="Marvin Turner" userId="S::mturner@arrl.org::671dfa8c-55de-4cfa-b268-961402fac46c" providerId="AD" clId="Web-{D19FC5A8-1B39-88C9-AC9F-8BB2A1A76279}" dt="2024-05-24T18:51:42.808" v="361" actId="20577"/>
          <ac:spMkLst>
            <pc:docMk/>
            <pc:sldMk cId="393686021" sldId="470"/>
            <ac:spMk id="4" creationId="{21AAFD19-8633-222D-F3B2-518965867B10}"/>
          </ac:spMkLst>
        </pc:spChg>
      </pc:sldChg>
      <pc:sldChg chg="delSp modSp add del replId">
        <pc:chgData name="Marvin Turner" userId="S::mturner@arrl.org::671dfa8c-55de-4cfa-b268-961402fac46c" providerId="AD" clId="Web-{D19FC5A8-1B39-88C9-AC9F-8BB2A1A76279}" dt="2024-05-24T19:03:37.355" v="376"/>
        <pc:sldMkLst>
          <pc:docMk/>
          <pc:sldMk cId="658959681" sldId="471"/>
        </pc:sldMkLst>
        <pc:spChg chg="del mod">
          <ac:chgData name="Marvin Turner" userId="S::mturner@arrl.org::671dfa8c-55de-4cfa-b268-961402fac46c" providerId="AD" clId="Web-{D19FC5A8-1B39-88C9-AC9F-8BB2A1A76279}" dt="2024-05-24T19:03:11.667" v="375"/>
          <ac:spMkLst>
            <pc:docMk/>
            <pc:sldMk cId="658959681" sldId="471"/>
            <ac:spMk id="7" creationId="{E3BD6391-660E-9F2C-4C88-060A787BBC4E}"/>
          </ac:spMkLst>
        </pc:spChg>
      </pc:sldChg>
      <pc:sldChg chg="modSp add del replId">
        <pc:chgData name="Marvin Turner" userId="S::mturner@arrl.org::671dfa8c-55de-4cfa-b268-961402fac46c" providerId="AD" clId="Web-{D19FC5A8-1B39-88C9-AC9F-8BB2A1A76279}" dt="2024-05-24T19:06:37.699" v="417"/>
        <pc:sldMkLst>
          <pc:docMk/>
          <pc:sldMk cId="2206281939" sldId="471"/>
        </pc:sldMkLst>
        <pc:spChg chg="mod">
          <ac:chgData name="Marvin Turner" userId="S::mturner@arrl.org::671dfa8c-55de-4cfa-b268-961402fac46c" providerId="AD" clId="Web-{D19FC5A8-1B39-88C9-AC9F-8BB2A1A76279}" dt="2024-05-24T19:03:51.495" v="380" actId="20577"/>
          <ac:spMkLst>
            <pc:docMk/>
            <pc:sldMk cId="2206281939" sldId="471"/>
            <ac:spMk id="7" creationId="{E3BD6391-660E-9F2C-4C88-060A787BBC4E}"/>
          </ac:spMkLst>
        </pc:spChg>
      </pc:sldChg>
      <pc:sldChg chg="addSp delSp modSp add del replId">
        <pc:chgData name="Marvin Turner" userId="S::mturner@arrl.org::671dfa8c-55de-4cfa-b268-961402fac46c" providerId="AD" clId="Web-{D19FC5A8-1B39-88C9-AC9F-8BB2A1A76279}" dt="2024-05-24T19:02:28.667" v="371"/>
        <pc:sldMkLst>
          <pc:docMk/>
          <pc:sldMk cId="4005232128" sldId="471"/>
        </pc:sldMkLst>
        <pc:spChg chg="add mod">
          <ac:chgData name="Marvin Turner" userId="S::mturner@arrl.org::671dfa8c-55de-4cfa-b268-961402fac46c" providerId="AD" clId="Web-{D19FC5A8-1B39-88C9-AC9F-8BB2A1A76279}" dt="2024-05-24T19:02:17.714" v="370" actId="1076"/>
          <ac:spMkLst>
            <pc:docMk/>
            <pc:sldMk cId="4005232128" sldId="471"/>
            <ac:spMk id="5" creationId="{DE1B85B2-225B-2F8C-DFF6-72818ECB48BC}"/>
          </ac:spMkLst>
        </pc:spChg>
        <pc:spChg chg="del mod">
          <ac:chgData name="Marvin Turner" userId="S::mturner@arrl.org::671dfa8c-55de-4cfa-b268-961402fac46c" providerId="AD" clId="Web-{D19FC5A8-1B39-88C9-AC9F-8BB2A1A76279}" dt="2024-05-24T19:01:59.824" v="365"/>
          <ac:spMkLst>
            <pc:docMk/>
            <pc:sldMk cId="4005232128" sldId="471"/>
            <ac:spMk id="7" creationId="{E3BD6391-660E-9F2C-4C88-060A787BBC4E}"/>
          </ac:spMkLst>
        </pc:spChg>
      </pc:sldChg>
      <pc:sldChg chg="modSp add replId">
        <pc:chgData name="Marvin Turner" userId="S::mturner@arrl.org::671dfa8c-55de-4cfa-b268-961402fac46c" providerId="AD" clId="Web-{D19FC5A8-1B39-88C9-AC9F-8BB2A1A76279}" dt="2024-05-24T19:05:32.230" v="416" actId="20577"/>
        <pc:sldMkLst>
          <pc:docMk/>
          <pc:sldMk cId="293776055" sldId="472"/>
        </pc:sldMkLst>
        <pc:spChg chg="mod">
          <ac:chgData name="Marvin Turner" userId="S::mturner@arrl.org::671dfa8c-55de-4cfa-b268-961402fac46c" providerId="AD" clId="Web-{D19FC5A8-1B39-88C9-AC9F-8BB2A1A76279}" dt="2024-05-24T19:05:32.230" v="416" actId="20577"/>
          <ac:spMkLst>
            <pc:docMk/>
            <pc:sldMk cId="293776055" sldId="472"/>
            <ac:spMk id="4" creationId="{21AAFD19-8633-222D-F3B2-518965867B10}"/>
          </ac:spMkLst>
        </pc:spChg>
        <pc:spChg chg="mod">
          <ac:chgData name="Marvin Turner" userId="S::mturner@arrl.org::671dfa8c-55de-4cfa-b268-961402fac46c" providerId="AD" clId="Web-{D19FC5A8-1B39-88C9-AC9F-8BB2A1A76279}" dt="2024-05-24T19:04:14.589" v="389" actId="20577"/>
          <ac:spMkLst>
            <pc:docMk/>
            <pc:sldMk cId="293776055" sldId="472"/>
            <ac:spMk id="7" creationId="{E3BD6391-660E-9F2C-4C88-060A787BBC4E}"/>
          </ac:spMkLst>
        </pc:spChg>
      </pc:sldChg>
      <pc:sldChg chg="modSp add replId">
        <pc:chgData name="Marvin Turner" userId="S::mturner@arrl.org::671dfa8c-55de-4cfa-b268-961402fac46c" providerId="AD" clId="Web-{D19FC5A8-1B39-88C9-AC9F-8BB2A1A76279}" dt="2024-05-24T19:09:35.996" v="468" actId="20577"/>
        <pc:sldMkLst>
          <pc:docMk/>
          <pc:sldMk cId="2757775553" sldId="473"/>
        </pc:sldMkLst>
        <pc:spChg chg="mod">
          <ac:chgData name="Marvin Turner" userId="S::mturner@arrl.org::671dfa8c-55de-4cfa-b268-961402fac46c" providerId="AD" clId="Web-{D19FC5A8-1B39-88C9-AC9F-8BB2A1A76279}" dt="2024-05-24T19:09:35.996" v="468" actId="20577"/>
          <ac:spMkLst>
            <pc:docMk/>
            <pc:sldMk cId="2757775553" sldId="473"/>
            <ac:spMk id="4" creationId="{21AAFD19-8633-222D-F3B2-518965867B10}"/>
          </ac:spMkLst>
        </pc:spChg>
      </pc:sldChg>
      <pc:sldChg chg="modSp add ord replId">
        <pc:chgData name="Marvin Turner" userId="S::mturner@arrl.org::671dfa8c-55de-4cfa-b268-961402fac46c" providerId="AD" clId="Web-{D19FC5A8-1B39-88C9-AC9F-8BB2A1A76279}" dt="2024-05-24T19:13:34.168" v="524" actId="20577"/>
        <pc:sldMkLst>
          <pc:docMk/>
          <pc:sldMk cId="2693779473" sldId="474"/>
        </pc:sldMkLst>
        <pc:spChg chg="mod">
          <ac:chgData name="Marvin Turner" userId="S::mturner@arrl.org::671dfa8c-55de-4cfa-b268-961402fac46c" providerId="AD" clId="Web-{D19FC5A8-1B39-88C9-AC9F-8BB2A1A76279}" dt="2024-05-24T19:13:34.168" v="524" actId="20577"/>
          <ac:spMkLst>
            <pc:docMk/>
            <pc:sldMk cId="2693779473" sldId="474"/>
            <ac:spMk id="4" creationId="{21AAFD19-8633-222D-F3B2-518965867B10}"/>
          </ac:spMkLst>
        </pc:spChg>
        <pc:spChg chg="mod">
          <ac:chgData name="Marvin Turner" userId="S::mturner@arrl.org::671dfa8c-55de-4cfa-b268-961402fac46c" providerId="AD" clId="Web-{D19FC5A8-1B39-88C9-AC9F-8BB2A1A76279}" dt="2024-05-24T19:10:21.574" v="480" actId="20577"/>
          <ac:spMkLst>
            <pc:docMk/>
            <pc:sldMk cId="2693779473" sldId="474"/>
            <ac:spMk id="7" creationId="{E3BD6391-660E-9F2C-4C88-060A787BBC4E}"/>
          </ac:spMkLst>
        </pc:spChg>
      </pc:sldChg>
      <pc:sldChg chg="modSp add replId">
        <pc:chgData name="Marvin Turner" userId="S::mturner@arrl.org::671dfa8c-55de-4cfa-b268-961402fac46c" providerId="AD" clId="Web-{D19FC5A8-1B39-88C9-AC9F-8BB2A1A76279}" dt="2024-05-24T19:13:13.777" v="522" actId="20577"/>
        <pc:sldMkLst>
          <pc:docMk/>
          <pc:sldMk cId="2090072428" sldId="475"/>
        </pc:sldMkLst>
        <pc:spChg chg="mod">
          <ac:chgData name="Marvin Turner" userId="S::mturner@arrl.org::671dfa8c-55de-4cfa-b268-961402fac46c" providerId="AD" clId="Web-{D19FC5A8-1B39-88C9-AC9F-8BB2A1A76279}" dt="2024-05-24T19:13:13.777" v="522" actId="20577"/>
          <ac:spMkLst>
            <pc:docMk/>
            <pc:sldMk cId="2090072428" sldId="475"/>
            <ac:spMk id="4" creationId="{21AAFD19-8633-222D-F3B2-518965867B10}"/>
          </ac:spMkLst>
        </pc:spChg>
      </pc:sldChg>
      <pc:sldChg chg="modSp add replId">
        <pc:chgData name="Marvin Turner" userId="S::mturner@arrl.org::671dfa8c-55de-4cfa-b268-961402fac46c" providerId="AD" clId="Web-{D19FC5A8-1B39-88C9-AC9F-8BB2A1A76279}" dt="2024-05-24T19:15:18.871" v="543" actId="20577"/>
        <pc:sldMkLst>
          <pc:docMk/>
          <pc:sldMk cId="9113400" sldId="476"/>
        </pc:sldMkLst>
        <pc:spChg chg="mod">
          <ac:chgData name="Marvin Turner" userId="S::mturner@arrl.org::671dfa8c-55de-4cfa-b268-961402fac46c" providerId="AD" clId="Web-{D19FC5A8-1B39-88C9-AC9F-8BB2A1A76279}" dt="2024-05-24T19:15:18.871" v="543" actId="20577"/>
          <ac:spMkLst>
            <pc:docMk/>
            <pc:sldMk cId="9113400" sldId="476"/>
            <ac:spMk id="4" creationId="{21AAFD19-8633-222D-F3B2-518965867B10}"/>
          </ac:spMkLst>
        </pc:spChg>
        <pc:spChg chg="mod">
          <ac:chgData name="Marvin Turner" userId="S::mturner@arrl.org::671dfa8c-55de-4cfa-b268-961402fac46c" providerId="AD" clId="Web-{D19FC5A8-1B39-88C9-AC9F-8BB2A1A76279}" dt="2024-05-24T19:14:28.699" v="534" actId="20577"/>
          <ac:spMkLst>
            <pc:docMk/>
            <pc:sldMk cId="9113400" sldId="476"/>
            <ac:spMk id="7" creationId="{E3BD6391-660E-9F2C-4C88-060A787BBC4E}"/>
          </ac:spMkLst>
        </pc:spChg>
      </pc:sldChg>
      <pc:sldChg chg="modSp add replId">
        <pc:chgData name="Marvin Turner" userId="S::mturner@arrl.org::671dfa8c-55de-4cfa-b268-961402fac46c" providerId="AD" clId="Web-{D19FC5A8-1B39-88C9-AC9F-8BB2A1A76279}" dt="2024-05-24T19:15:57.715" v="553" actId="20577"/>
        <pc:sldMkLst>
          <pc:docMk/>
          <pc:sldMk cId="1160581256" sldId="477"/>
        </pc:sldMkLst>
        <pc:spChg chg="mod">
          <ac:chgData name="Marvin Turner" userId="S::mturner@arrl.org::671dfa8c-55de-4cfa-b268-961402fac46c" providerId="AD" clId="Web-{D19FC5A8-1B39-88C9-AC9F-8BB2A1A76279}" dt="2024-05-24T19:15:57.715" v="553" actId="20577"/>
          <ac:spMkLst>
            <pc:docMk/>
            <pc:sldMk cId="1160581256" sldId="477"/>
            <ac:spMk id="4" creationId="{21AAFD19-8633-222D-F3B2-518965867B10}"/>
          </ac:spMkLst>
        </pc:spChg>
      </pc:sldChg>
      <pc:sldChg chg="modSp add replId">
        <pc:chgData name="Marvin Turner" userId="S::mturner@arrl.org::671dfa8c-55de-4cfa-b268-961402fac46c" providerId="AD" clId="Web-{D19FC5A8-1B39-88C9-AC9F-8BB2A1A76279}" dt="2024-05-24T19:21:04.371" v="622" actId="20577"/>
        <pc:sldMkLst>
          <pc:docMk/>
          <pc:sldMk cId="1607256489" sldId="478"/>
        </pc:sldMkLst>
        <pc:spChg chg="mod">
          <ac:chgData name="Marvin Turner" userId="S::mturner@arrl.org::671dfa8c-55de-4cfa-b268-961402fac46c" providerId="AD" clId="Web-{D19FC5A8-1B39-88C9-AC9F-8BB2A1A76279}" dt="2024-05-24T19:16:55.496" v="566" actId="20577"/>
          <ac:spMkLst>
            <pc:docMk/>
            <pc:sldMk cId="1607256489" sldId="478"/>
            <ac:spMk id="4" creationId="{21AAFD19-8633-222D-F3B2-518965867B10}"/>
          </ac:spMkLst>
        </pc:spChg>
        <pc:spChg chg="mod">
          <ac:chgData name="Marvin Turner" userId="S::mturner@arrl.org::671dfa8c-55de-4cfa-b268-961402fac46c" providerId="AD" clId="Web-{D19FC5A8-1B39-88C9-AC9F-8BB2A1A76279}" dt="2024-05-24T19:21:04.371" v="622" actId="20577"/>
          <ac:spMkLst>
            <pc:docMk/>
            <pc:sldMk cId="1607256489" sldId="478"/>
            <ac:spMk id="7" creationId="{E3BD6391-660E-9F2C-4C88-060A787BBC4E}"/>
          </ac:spMkLst>
        </pc:spChg>
      </pc:sldChg>
      <pc:sldChg chg="modSp add del replId">
        <pc:chgData name="Marvin Turner" userId="S::mturner@arrl.org::671dfa8c-55de-4cfa-b268-961402fac46c" providerId="AD" clId="Web-{D19FC5A8-1B39-88C9-AC9F-8BB2A1A76279}" dt="2024-05-24T19:18:31.308" v="587"/>
        <pc:sldMkLst>
          <pc:docMk/>
          <pc:sldMk cId="2696996249" sldId="479"/>
        </pc:sldMkLst>
        <pc:spChg chg="mod">
          <ac:chgData name="Marvin Turner" userId="S::mturner@arrl.org::671dfa8c-55de-4cfa-b268-961402fac46c" providerId="AD" clId="Web-{D19FC5A8-1B39-88C9-AC9F-8BB2A1A76279}" dt="2024-05-24T19:17:42.511" v="584" actId="20577"/>
          <ac:spMkLst>
            <pc:docMk/>
            <pc:sldMk cId="2696996249" sldId="479"/>
            <ac:spMk id="3236867" creationId="{00000000-0000-0000-0000-000000000000}"/>
          </ac:spMkLst>
        </pc:spChg>
      </pc:sldChg>
      <pc:sldChg chg="modSp add replId">
        <pc:chgData name="Marvin Turner" userId="S::mturner@arrl.org::671dfa8c-55de-4cfa-b268-961402fac46c" providerId="AD" clId="Web-{D19FC5A8-1B39-88C9-AC9F-8BB2A1A76279}" dt="2024-05-24T19:20:50.292" v="619" actId="20577"/>
        <pc:sldMkLst>
          <pc:docMk/>
          <pc:sldMk cId="2973152779" sldId="480"/>
        </pc:sldMkLst>
        <pc:spChg chg="mod">
          <ac:chgData name="Marvin Turner" userId="S::mturner@arrl.org::671dfa8c-55de-4cfa-b268-961402fac46c" providerId="AD" clId="Web-{D19FC5A8-1B39-88C9-AC9F-8BB2A1A76279}" dt="2024-05-24T19:20:50.292" v="619" actId="20577"/>
          <ac:spMkLst>
            <pc:docMk/>
            <pc:sldMk cId="2973152779" sldId="480"/>
            <ac:spMk id="4" creationId="{21AAFD19-8633-222D-F3B2-518965867B10}"/>
          </ac:spMkLst>
        </pc:spChg>
      </pc:sldChg>
      <pc:sldChg chg="modSp add replId">
        <pc:chgData name="Marvin Turner" userId="S::mturner@arrl.org::671dfa8c-55de-4cfa-b268-961402fac46c" providerId="AD" clId="Web-{D19FC5A8-1B39-88C9-AC9F-8BB2A1A76279}" dt="2024-05-24T19:22:06.246" v="633" actId="20577"/>
        <pc:sldMkLst>
          <pc:docMk/>
          <pc:sldMk cId="231147325" sldId="481"/>
        </pc:sldMkLst>
        <pc:spChg chg="mod">
          <ac:chgData name="Marvin Turner" userId="S::mturner@arrl.org::671dfa8c-55de-4cfa-b268-961402fac46c" providerId="AD" clId="Web-{D19FC5A8-1B39-88C9-AC9F-8BB2A1A76279}" dt="2024-05-24T19:22:06.246" v="633" actId="20577"/>
          <ac:spMkLst>
            <pc:docMk/>
            <pc:sldMk cId="231147325" sldId="481"/>
            <ac:spMk id="4" creationId="{21AAFD19-8633-222D-F3B2-518965867B10}"/>
          </ac:spMkLst>
        </pc:spChg>
        <pc:spChg chg="mod">
          <ac:chgData name="Marvin Turner" userId="S::mturner@arrl.org::671dfa8c-55de-4cfa-b268-961402fac46c" providerId="AD" clId="Web-{D19FC5A8-1B39-88C9-AC9F-8BB2A1A76279}" dt="2024-05-24T19:21:47.371" v="628" actId="20577"/>
          <ac:spMkLst>
            <pc:docMk/>
            <pc:sldMk cId="231147325" sldId="481"/>
            <ac:spMk id="7" creationId="{E3BD6391-660E-9F2C-4C88-060A787BBC4E}"/>
          </ac:spMkLst>
        </pc:spChg>
      </pc:sldChg>
      <pc:sldChg chg="modSp add replId">
        <pc:chgData name="Marvin Turner" userId="S::mturner@arrl.org::671dfa8c-55de-4cfa-b268-961402fac46c" providerId="AD" clId="Web-{D19FC5A8-1B39-88C9-AC9F-8BB2A1A76279}" dt="2024-05-24T19:23:52.152" v="690" actId="20577"/>
        <pc:sldMkLst>
          <pc:docMk/>
          <pc:sldMk cId="3343033057" sldId="482"/>
        </pc:sldMkLst>
        <pc:spChg chg="mod">
          <ac:chgData name="Marvin Turner" userId="S::mturner@arrl.org::671dfa8c-55de-4cfa-b268-961402fac46c" providerId="AD" clId="Web-{D19FC5A8-1B39-88C9-AC9F-8BB2A1A76279}" dt="2024-05-24T19:23:52.152" v="690" actId="20577"/>
          <ac:spMkLst>
            <pc:docMk/>
            <pc:sldMk cId="3343033057" sldId="482"/>
            <ac:spMk id="4" creationId="{21AAFD19-8633-222D-F3B2-518965867B10}"/>
          </ac:spMkLst>
        </pc:spChg>
      </pc:sldChg>
      <pc:sldChg chg="modSp add replId">
        <pc:chgData name="Marvin Turner" userId="S::mturner@arrl.org::671dfa8c-55de-4cfa-b268-961402fac46c" providerId="AD" clId="Web-{D19FC5A8-1B39-88C9-AC9F-8BB2A1A76279}" dt="2024-05-24T19:24:47.261" v="704" actId="20577"/>
        <pc:sldMkLst>
          <pc:docMk/>
          <pc:sldMk cId="3190945122" sldId="483"/>
        </pc:sldMkLst>
        <pc:spChg chg="mod">
          <ac:chgData name="Marvin Turner" userId="S::mturner@arrl.org::671dfa8c-55de-4cfa-b268-961402fac46c" providerId="AD" clId="Web-{D19FC5A8-1B39-88C9-AC9F-8BB2A1A76279}" dt="2024-05-24T19:24:47.261" v="704" actId="20577"/>
          <ac:spMkLst>
            <pc:docMk/>
            <pc:sldMk cId="3190945122" sldId="483"/>
            <ac:spMk id="4" creationId="{21AAFD19-8633-222D-F3B2-518965867B10}"/>
          </ac:spMkLst>
        </pc:spChg>
        <pc:spChg chg="mod">
          <ac:chgData name="Marvin Turner" userId="S::mturner@arrl.org::671dfa8c-55de-4cfa-b268-961402fac46c" providerId="AD" clId="Web-{D19FC5A8-1B39-88C9-AC9F-8BB2A1A76279}" dt="2024-05-24T19:24:26.417" v="698" actId="20577"/>
          <ac:spMkLst>
            <pc:docMk/>
            <pc:sldMk cId="3190945122" sldId="483"/>
            <ac:spMk id="7" creationId="{E3BD6391-660E-9F2C-4C88-060A787BBC4E}"/>
          </ac:spMkLst>
        </pc:spChg>
      </pc:sldChg>
      <pc:sldChg chg="modSp add replId">
        <pc:chgData name="Marvin Turner" userId="S::mturner@arrl.org::671dfa8c-55de-4cfa-b268-961402fac46c" providerId="AD" clId="Web-{D19FC5A8-1B39-88C9-AC9F-8BB2A1A76279}" dt="2024-05-24T19:26:01.698" v="720" actId="20577"/>
        <pc:sldMkLst>
          <pc:docMk/>
          <pc:sldMk cId="838656485" sldId="484"/>
        </pc:sldMkLst>
        <pc:spChg chg="mod">
          <ac:chgData name="Marvin Turner" userId="S::mturner@arrl.org::671dfa8c-55de-4cfa-b268-961402fac46c" providerId="AD" clId="Web-{D19FC5A8-1B39-88C9-AC9F-8BB2A1A76279}" dt="2024-05-24T19:26:01.698" v="720" actId="20577"/>
          <ac:spMkLst>
            <pc:docMk/>
            <pc:sldMk cId="838656485" sldId="484"/>
            <ac:spMk id="4" creationId="{21AAFD19-8633-222D-F3B2-518965867B10}"/>
          </ac:spMkLst>
        </pc:spChg>
      </pc:sldChg>
      <pc:sldChg chg="modSp add replId">
        <pc:chgData name="Marvin Turner" userId="S::mturner@arrl.org::671dfa8c-55de-4cfa-b268-961402fac46c" providerId="AD" clId="Web-{D19FC5A8-1B39-88C9-AC9F-8BB2A1A76279}" dt="2024-05-24T19:27:09.495" v="729" actId="20577"/>
        <pc:sldMkLst>
          <pc:docMk/>
          <pc:sldMk cId="2937314395" sldId="485"/>
        </pc:sldMkLst>
        <pc:spChg chg="mod">
          <ac:chgData name="Marvin Turner" userId="S::mturner@arrl.org::671dfa8c-55de-4cfa-b268-961402fac46c" providerId="AD" clId="Web-{D19FC5A8-1B39-88C9-AC9F-8BB2A1A76279}" dt="2024-05-24T19:27:09.495" v="729" actId="20577"/>
          <ac:spMkLst>
            <pc:docMk/>
            <pc:sldMk cId="2937314395" sldId="485"/>
            <ac:spMk id="4" creationId="{21AAFD19-8633-222D-F3B2-518965867B10}"/>
          </ac:spMkLst>
        </pc:spChg>
        <pc:spChg chg="mod">
          <ac:chgData name="Marvin Turner" userId="S::mturner@arrl.org::671dfa8c-55de-4cfa-b268-961402fac46c" providerId="AD" clId="Web-{D19FC5A8-1B39-88C9-AC9F-8BB2A1A76279}" dt="2024-05-24T19:26:41.480" v="726" actId="20577"/>
          <ac:spMkLst>
            <pc:docMk/>
            <pc:sldMk cId="2937314395" sldId="485"/>
            <ac:spMk id="7" creationId="{E3BD6391-660E-9F2C-4C88-060A787BBC4E}"/>
          </ac:spMkLst>
        </pc:spChg>
      </pc:sldChg>
      <pc:sldChg chg="modSp add replId">
        <pc:chgData name="Marvin Turner" userId="S::mturner@arrl.org::671dfa8c-55de-4cfa-b268-961402fac46c" providerId="AD" clId="Web-{D19FC5A8-1B39-88C9-AC9F-8BB2A1A76279}" dt="2024-05-24T19:28:03.808" v="735" actId="20577"/>
        <pc:sldMkLst>
          <pc:docMk/>
          <pc:sldMk cId="3625727272" sldId="486"/>
        </pc:sldMkLst>
        <pc:spChg chg="mod">
          <ac:chgData name="Marvin Turner" userId="S::mturner@arrl.org::671dfa8c-55de-4cfa-b268-961402fac46c" providerId="AD" clId="Web-{D19FC5A8-1B39-88C9-AC9F-8BB2A1A76279}" dt="2024-05-24T19:28:03.808" v="735" actId="20577"/>
          <ac:spMkLst>
            <pc:docMk/>
            <pc:sldMk cId="3625727272" sldId="486"/>
            <ac:spMk id="4" creationId="{21AAFD19-8633-222D-F3B2-518965867B1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08/15/2024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08/15/2024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2</a:t>
            </a:fld>
            <a:endParaRPr lang="en-US"/>
          </a:p>
        </p:txBody>
      </p:sp>
    </p:spTree>
    <p:extLst>
      <p:ext uri="{BB962C8B-B14F-4D97-AF65-F5344CB8AC3E}">
        <p14:creationId xmlns:p14="http://schemas.microsoft.com/office/powerpoint/2010/main" val="2037566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fontAlgn="base" hangingPunct="1">
              <a:spcBef>
                <a:spcPct val="0"/>
              </a:spcBef>
              <a:spcAft>
                <a:spcPct val="0"/>
              </a:spcAft>
            </a:pPr>
            <a:fld id="{C8081A35-28F2-4B98-A78F-CA3BEF34B99B}" type="slidenum">
              <a:rPr lang="en-US" altLang="en-US" sz="1200">
                <a:solidFill>
                  <a:srgbClr val="000000"/>
                </a:solidFill>
                <a:latin typeface="Arial" panose="020B0604020202020204" pitchFamily="34" charset="0"/>
              </a:rPr>
              <a:pPr algn="r" eaLnBrk="1" fontAlgn="base" hangingPunct="1">
                <a:spcBef>
                  <a:spcPct val="0"/>
                </a:spcBef>
                <a:spcAft>
                  <a:spcPct val="0"/>
                </a:spcAft>
              </a:pPr>
              <a:t>3</a:t>
            </a:fld>
            <a:endParaRPr lang="en-US" altLang="en-US" sz="1200">
              <a:solidFill>
                <a:srgbClr val="000000"/>
              </a:solidFill>
              <a:latin typeface="Arial" panose="020B0604020202020204" pitchFamily="34" charset="0"/>
            </a:endParaRPr>
          </a:p>
        </p:txBody>
      </p:sp>
      <p:sp>
        <p:nvSpPr>
          <p:cNvPr id="32771"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fontAlgn="base" hangingPunct="1">
              <a:spcBef>
                <a:spcPct val="0"/>
              </a:spcBef>
              <a:spcAft>
                <a:spcPct val="0"/>
              </a:spcAft>
            </a:pPr>
            <a:endParaRPr lang="en-US" altLang="en-US">
              <a:solidFill>
                <a:srgbClr val="000000"/>
              </a:solidFill>
            </a:endParaRPr>
          </a:p>
        </p:txBody>
      </p:sp>
      <p:sp>
        <p:nvSpPr>
          <p:cNvPr id="32772"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74163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4D02E2-5ECB-4727-A5D5-EB3333803078}" type="slidenum">
              <a:rPr lang="en-US" smtClean="0"/>
              <a:t>6</a:t>
            </a:fld>
            <a:endParaRPr lang="en-US"/>
          </a:p>
        </p:txBody>
      </p:sp>
    </p:spTree>
    <p:extLst>
      <p:ext uri="{BB962C8B-B14F-4D97-AF65-F5344CB8AC3E}">
        <p14:creationId xmlns:p14="http://schemas.microsoft.com/office/powerpoint/2010/main" val="559343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4D02E2-5ECB-4727-A5D5-EB3333803078}" type="slidenum">
              <a:rPr lang="en-US">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685689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4D02E2-5ECB-4727-A5D5-EB3333803078}" type="slidenum">
              <a:rPr lang="en-US" smtClean="0"/>
              <a:t>10</a:t>
            </a:fld>
            <a:endParaRPr lang="en-US"/>
          </a:p>
        </p:txBody>
      </p:sp>
    </p:spTree>
    <p:extLst>
      <p:ext uri="{BB962C8B-B14F-4D97-AF65-F5344CB8AC3E}">
        <p14:creationId xmlns:p14="http://schemas.microsoft.com/office/powerpoint/2010/main" val="2749796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393700" y="692150"/>
            <a:ext cx="6070600" cy="3416300"/>
          </a:xfrm>
          <a:ln/>
        </p:spPr>
      </p:sp>
      <p:sp>
        <p:nvSpPr>
          <p:cNvPr id="33795"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2180178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29</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TIF"/><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1259682" y="1352510"/>
            <a:ext cx="7427119" cy="3446858"/>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buFont typeface="Wingdings" panose="05000000000000000000" pitchFamily="2" charset="2"/>
              <a:buChar char="Ø"/>
            </a:pPr>
            <a:r>
              <a:rPr lang="en-US" altLang="en-US" dirty="0"/>
              <a:t>When choosing a transmitter frequency in </a:t>
            </a:r>
            <a:r>
              <a:rPr lang="en-US" altLang="en-US" b="1" dirty="0"/>
              <a:t>compliance with good amateur practice:</a:t>
            </a:r>
            <a:r>
              <a:rPr lang="en-US" altLang="en-US" sz="750" dirty="0"/>
              <a:t>(G1B08)</a:t>
            </a:r>
          </a:p>
          <a:p>
            <a:pPr>
              <a:buFont typeface="Wingdings" panose="05000000000000000000" pitchFamily="2" charset="2"/>
              <a:buChar char="Ø"/>
            </a:pPr>
            <a:endParaRPr lang="en-US" altLang="en-US" sz="750" dirty="0"/>
          </a:p>
          <a:p>
            <a:pPr lvl="1">
              <a:buClr>
                <a:srgbClr val="FF0000"/>
              </a:buClr>
              <a:buFont typeface="Arial" panose="020B0604020202020204" pitchFamily="34" charset="0"/>
              <a:buChar char="•"/>
            </a:pPr>
            <a:r>
              <a:rPr lang="en-US" altLang="en-US" sz="1350" dirty="0">
                <a:solidFill>
                  <a:srgbClr val="000066"/>
                </a:solidFill>
              </a:rPr>
              <a:t>Ensure selected frequency is within your license class privileges.</a:t>
            </a:r>
          </a:p>
          <a:p>
            <a:pPr lvl="1">
              <a:buClr>
                <a:srgbClr val="FF0000"/>
              </a:buClr>
              <a:buFont typeface="Arial" panose="020B0604020202020204" pitchFamily="34" charset="0"/>
              <a:buChar char="•"/>
            </a:pPr>
            <a:r>
              <a:rPr lang="en-US" altLang="en-US" sz="1350" dirty="0">
                <a:solidFill>
                  <a:srgbClr val="000066"/>
                </a:solidFill>
              </a:rPr>
              <a:t>Follow generally accepted band plans agreed to by the Amateur Radio community.</a:t>
            </a:r>
          </a:p>
          <a:p>
            <a:pPr lvl="1">
              <a:buClr>
                <a:srgbClr val="FF0000"/>
              </a:buClr>
              <a:buFont typeface="Arial" panose="020B0604020202020204" pitchFamily="34" charset="0"/>
              <a:buChar char="•"/>
            </a:pPr>
            <a:r>
              <a:rPr lang="en-US" altLang="en-US" sz="1350" dirty="0">
                <a:solidFill>
                  <a:srgbClr val="000066"/>
                </a:solidFill>
              </a:rPr>
              <a:t>Before transmitting, listen to avoid interfering with ongoing communication.</a:t>
            </a:r>
          </a:p>
          <a:p>
            <a:pPr lvl="1">
              <a:buClr>
                <a:srgbClr val="381AEA"/>
              </a:buClr>
              <a:buFont typeface="Wingdings" panose="05000000000000000000" pitchFamily="2" charset="2"/>
              <a:buChar char="§"/>
            </a:pPr>
            <a:endParaRPr lang="en-US" altLang="en-US" sz="1350" dirty="0">
              <a:solidFill>
                <a:srgbClr val="000066"/>
              </a:solidFill>
            </a:endParaRPr>
          </a:p>
          <a:p>
            <a:pPr marL="0" indent="0">
              <a:buNone/>
            </a:pPr>
            <a:endParaRPr lang="en-US" altLang="en-US" dirty="0">
              <a:solidFill>
                <a:schemeClr val="accent4"/>
              </a:solidFill>
            </a:endParaRPr>
          </a:p>
          <a:p>
            <a:pPr>
              <a:buFont typeface="Wingdings" panose="05000000000000000000" pitchFamily="2" charset="2"/>
              <a:buChar char="Ø"/>
            </a:pPr>
            <a:r>
              <a:rPr lang="en-US" altLang="en-US" b="1" dirty="0">
                <a:solidFill>
                  <a:schemeClr val="accent4"/>
                </a:solidFill>
              </a:rPr>
              <a:t>One-way transmissions</a:t>
            </a:r>
            <a:r>
              <a:rPr lang="en-US" altLang="en-US" dirty="0">
                <a:solidFill>
                  <a:schemeClr val="accent4"/>
                </a:solidFill>
              </a:rPr>
              <a:t> are </a:t>
            </a:r>
            <a:r>
              <a:rPr lang="en-US" altLang="en-US" b="1" dirty="0">
                <a:solidFill>
                  <a:schemeClr val="accent4"/>
                </a:solidFill>
              </a:rPr>
              <a:t>permitted to assis</a:t>
            </a:r>
            <a:r>
              <a:rPr lang="en-US" altLang="en-US" dirty="0">
                <a:solidFill>
                  <a:schemeClr val="accent4"/>
                </a:solidFill>
              </a:rPr>
              <a:t>t learning the International Morse code. </a:t>
            </a:r>
            <a:r>
              <a:rPr lang="en-US" altLang="en-US" sz="750" dirty="0">
                <a:solidFill>
                  <a:schemeClr val="accent4"/>
                </a:solidFill>
              </a:rPr>
              <a:t>(G1B05)</a:t>
            </a:r>
          </a:p>
          <a:p>
            <a:pPr>
              <a:buFont typeface="Wingdings" panose="05000000000000000000" pitchFamily="2" charset="2"/>
              <a:buChar char="Ø"/>
            </a:pPr>
            <a:endParaRPr lang="en-US" altLang="en-US" sz="750" dirty="0">
              <a:solidFill>
                <a:schemeClr val="accent4"/>
              </a:solidFill>
            </a:endParaRPr>
          </a:p>
          <a:p>
            <a:pPr>
              <a:buFont typeface="Wingdings" panose="05000000000000000000" pitchFamily="2" charset="2"/>
              <a:buChar char="Ø"/>
            </a:pPr>
            <a:r>
              <a:rPr lang="en-US" altLang="en-US" dirty="0">
                <a:solidFill>
                  <a:schemeClr val="accent4"/>
                </a:solidFill>
              </a:rPr>
              <a:t>Use of abbreviations or procedural signals in the Amateur Service </a:t>
            </a:r>
            <a:r>
              <a:rPr lang="en-US" altLang="en-US" b="1" dirty="0">
                <a:solidFill>
                  <a:schemeClr val="accent4"/>
                </a:solidFill>
              </a:rPr>
              <a:t>are permitted</a:t>
            </a:r>
            <a:r>
              <a:rPr lang="en-US" altLang="en-US" dirty="0">
                <a:solidFill>
                  <a:schemeClr val="accent4"/>
                </a:solidFill>
              </a:rPr>
              <a:t> if they </a:t>
            </a:r>
            <a:r>
              <a:rPr lang="en-US" altLang="en-US" b="1" dirty="0">
                <a:solidFill>
                  <a:schemeClr val="accent4"/>
                </a:solidFill>
              </a:rPr>
              <a:t>do not obscure</a:t>
            </a:r>
            <a:r>
              <a:rPr lang="en-US" altLang="en-US" dirty="0">
                <a:solidFill>
                  <a:schemeClr val="accent4"/>
                </a:solidFill>
              </a:rPr>
              <a:t> the meaning of a message.  </a:t>
            </a:r>
            <a:r>
              <a:rPr lang="en-US" altLang="en-US" sz="750" dirty="0">
                <a:solidFill>
                  <a:schemeClr val="accent4"/>
                </a:solidFill>
              </a:rPr>
              <a:t>(G1B07)</a:t>
            </a:r>
          </a:p>
        </p:txBody>
      </p:sp>
      <p:sp>
        <p:nvSpPr>
          <p:cNvPr id="9219" name="Rectangle 3"/>
          <p:cNvSpPr>
            <a:spLocks noGrp="1" noChangeArrowheads="1"/>
          </p:cNvSpPr>
          <p:nvPr>
            <p:ph type="title"/>
          </p:nvPr>
        </p:nvSpPr>
        <p:spPr>
          <a:noFill/>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a:t>FCC Rules</a:t>
            </a:r>
          </a:p>
        </p:txBody>
      </p:sp>
      <p:sp>
        <p:nvSpPr>
          <p:cNvPr id="24580" name="Text Box 4"/>
          <p:cNvSpPr txBox="1">
            <a:spLocks noChangeArrowheads="1"/>
          </p:cNvSpPr>
          <p:nvPr/>
        </p:nvSpPr>
        <p:spPr bwMode="auto">
          <a:xfrm>
            <a:off x="3121223" y="2826544"/>
            <a:ext cx="305395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base" hangingPunct="1">
              <a:spcBef>
                <a:spcPct val="50000"/>
              </a:spcBef>
              <a:spcAft>
                <a:spcPct val="0"/>
              </a:spcAft>
            </a:pPr>
            <a:r>
              <a:rPr lang="en-US" altLang="en-US" sz="1200">
                <a:solidFill>
                  <a:srgbClr val="FF0000"/>
                </a:solidFill>
                <a:latin typeface="Rockwell" panose="02060603020205020403" pitchFamily="18" charset="0"/>
              </a:rPr>
              <a:t>All of these choices are correct</a:t>
            </a:r>
          </a:p>
        </p:txBody>
      </p:sp>
      <p:pic>
        <p:nvPicPr>
          <p:cNvPr id="2" name="Picture 1"/>
          <p:cNvPicPr>
            <a:picLocks noChangeAspect="1"/>
          </p:cNvPicPr>
          <p:nvPr/>
        </p:nvPicPr>
        <p:blipFill>
          <a:blip r:embed="rId3"/>
          <a:stretch>
            <a:fillRect/>
          </a:stretch>
        </p:blipFill>
        <p:spPr>
          <a:xfrm>
            <a:off x="5260753" y="4523124"/>
            <a:ext cx="2203895" cy="283489"/>
          </a:xfrm>
          <a:prstGeom prst="rect">
            <a:avLst/>
          </a:prstGeom>
        </p:spPr>
      </p:pic>
      <p:sp>
        <p:nvSpPr>
          <p:cNvPr id="3" name="Slide Number Placeholder 2"/>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smtClean="0">
                <a:solidFill>
                  <a:srgbClr val="000066"/>
                </a:solidFill>
              </a:rPr>
              <a:pPr/>
              <a:t>10</a:t>
            </a:fld>
            <a:endParaRPr lang="en-US" altLang="en-US">
              <a:solidFill>
                <a:srgbClr val="000066"/>
              </a:solidFill>
            </a:endParaRPr>
          </a:p>
        </p:txBody>
      </p:sp>
    </p:spTree>
    <p:extLst>
      <p:ext uri="{BB962C8B-B14F-4D97-AF65-F5344CB8AC3E}">
        <p14:creationId xmlns:p14="http://schemas.microsoft.com/office/powerpoint/2010/main" val="1676926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up)">
                                      <p:cBhvr>
                                        <p:cTn id="7" dur="10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78">
                                            <p:txEl>
                                              <p:pRg st="2" end="2"/>
                                            </p:txEl>
                                          </p:spTgt>
                                        </p:tgtEl>
                                        <p:attrNameLst>
                                          <p:attrName>style.visibility</p:attrName>
                                        </p:attrNameLst>
                                      </p:cBhvr>
                                      <p:to>
                                        <p:strVal val="visible"/>
                                      </p:to>
                                    </p:set>
                                    <p:animEffect transition="in" filter="wipe(left)">
                                      <p:cBhvr>
                                        <p:cTn id="12" dur="1000"/>
                                        <p:tgtEl>
                                          <p:spTgt spid="2457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578">
                                            <p:txEl>
                                              <p:pRg st="3" end="3"/>
                                            </p:txEl>
                                          </p:spTgt>
                                        </p:tgtEl>
                                        <p:attrNameLst>
                                          <p:attrName>style.visibility</p:attrName>
                                        </p:attrNameLst>
                                      </p:cBhvr>
                                      <p:to>
                                        <p:strVal val="visible"/>
                                      </p:to>
                                    </p:set>
                                    <p:animEffect transition="in" filter="wipe(left)">
                                      <p:cBhvr>
                                        <p:cTn id="17" dur="1000"/>
                                        <p:tgtEl>
                                          <p:spTgt spid="2457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578">
                                            <p:txEl>
                                              <p:pRg st="4" end="4"/>
                                            </p:txEl>
                                          </p:spTgt>
                                        </p:tgtEl>
                                        <p:attrNameLst>
                                          <p:attrName>style.visibility</p:attrName>
                                        </p:attrNameLst>
                                      </p:cBhvr>
                                      <p:to>
                                        <p:strVal val="visible"/>
                                      </p:to>
                                    </p:set>
                                    <p:animEffect transition="in" filter="wipe(left)">
                                      <p:cBhvr>
                                        <p:cTn id="22" dur="1000"/>
                                        <p:tgtEl>
                                          <p:spTgt spid="24578">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4580">
                                            <p:txEl>
                                              <p:pRg st="0" end="0"/>
                                            </p:txEl>
                                          </p:spTgt>
                                        </p:tgtEl>
                                        <p:attrNameLst>
                                          <p:attrName>style.visibility</p:attrName>
                                        </p:attrNameLst>
                                      </p:cBhvr>
                                      <p:to>
                                        <p:strVal val="visible"/>
                                      </p:to>
                                    </p:set>
                                    <p:animEffect transition="in" filter="wipe(down)">
                                      <p:cBhvr>
                                        <p:cTn id="27" dur="500"/>
                                        <p:tgtEl>
                                          <p:spTgt spid="24580">
                                            <p:txEl>
                                              <p:pRg st="0" end="0"/>
                                            </p:txEl>
                                          </p:spTgt>
                                        </p:tgtEl>
                                      </p:cBhvr>
                                    </p:animEffect>
                                  </p:childTnLst>
                                </p:cTn>
                              </p:par>
                              <p:par>
                                <p:cTn id="28" presetID="5" presetClass="emph" presetSubtype="1" nodeType="withEffect">
                                  <p:stCondLst>
                                    <p:cond delay="0"/>
                                  </p:stCondLst>
                                  <p:childTnLst>
                                    <p:set>
                                      <p:cBhvr override="childStyle">
                                        <p:cTn id="29" dur="1400"/>
                                        <p:tgtEl>
                                          <p:spTgt spid="24580">
                                            <p:txEl>
                                              <p:pRg st="0" end="0"/>
                                            </p:txEl>
                                          </p:spTgt>
                                        </p:tgtEl>
                                        <p:attrNameLst>
                                          <p:attrName>style.fontStyle</p:attrName>
                                        </p:attrNameLst>
                                      </p:cBhvr>
                                      <p:to>
                                        <p:strVal val="normal"/>
                                      </p:to>
                                    </p:set>
                                    <p:set>
                                      <p:cBhvr override="childStyle">
                                        <p:cTn id="30" dur="1400"/>
                                        <p:tgtEl>
                                          <p:spTgt spid="24580">
                                            <p:txEl>
                                              <p:pRg st="0" end="0"/>
                                            </p:txEl>
                                          </p:spTgt>
                                        </p:tgtEl>
                                        <p:attrNameLst>
                                          <p:attrName>style.fontWeight</p:attrName>
                                        </p:attrNameLst>
                                      </p:cBhvr>
                                      <p:to>
                                        <p:strVal val="bold"/>
                                      </p:to>
                                    </p:set>
                                    <p:set>
                                      <p:cBhvr override="childStyle">
                                        <p:cTn id="31" dur="1400"/>
                                        <p:tgtEl>
                                          <p:spTgt spid="24580">
                                            <p:txEl>
                                              <p:pRg st="0" end="0"/>
                                            </p:txEl>
                                          </p:spTgt>
                                        </p:tgtEl>
                                        <p:attrNameLst>
                                          <p:attrName>style.textDecorationUnderline</p:attrName>
                                        </p:attrNameLst>
                                      </p:cBhvr>
                                      <p:to>
                                        <p:strVal val="false"/>
                                      </p:to>
                                    </p:set>
                                  </p:childTnLst>
                                </p:cTn>
                              </p:par>
                              <p:par>
                                <p:cTn id="32" presetID="8" presetClass="emph" presetSubtype="0" fill="hold" nodeType="withEffect">
                                  <p:stCondLst>
                                    <p:cond delay="0"/>
                                  </p:stCondLst>
                                  <p:childTnLst>
                                    <p:animRot by="21600000">
                                      <p:cBhvr>
                                        <p:cTn id="33" dur="1000" fill="hold"/>
                                        <p:tgtEl>
                                          <p:spTgt spid="24580">
                                            <p:txEl>
                                              <p:pRg st="0" end="0"/>
                                            </p:txEl>
                                          </p:spTgt>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200"/>
                                  </p:stCondLst>
                                  <p:childTnLst>
                                    <p:set>
                                      <p:cBhvr>
                                        <p:cTn id="37" dur="1" fill="hold">
                                          <p:stCondLst>
                                            <p:cond delay="0"/>
                                          </p:stCondLst>
                                        </p:cTn>
                                        <p:tgtEl>
                                          <p:spTgt spid="24578">
                                            <p:txEl>
                                              <p:pRg st="7" end="7"/>
                                            </p:txEl>
                                          </p:spTgt>
                                        </p:tgtEl>
                                        <p:attrNameLst>
                                          <p:attrName>style.visibility</p:attrName>
                                        </p:attrNameLst>
                                      </p:cBhvr>
                                      <p:to>
                                        <p:strVal val="visible"/>
                                      </p:to>
                                    </p:set>
                                    <p:animEffect transition="in" filter="wipe(left)">
                                      <p:cBhvr>
                                        <p:cTn id="38" dur="1000"/>
                                        <p:tgtEl>
                                          <p:spTgt spid="24578">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200"/>
                                  </p:stCondLst>
                                  <p:childTnLst>
                                    <p:set>
                                      <p:cBhvr>
                                        <p:cTn id="42" dur="1" fill="hold">
                                          <p:stCondLst>
                                            <p:cond delay="0"/>
                                          </p:stCondLst>
                                        </p:cTn>
                                        <p:tgtEl>
                                          <p:spTgt spid="24578">
                                            <p:txEl>
                                              <p:pRg st="9" end="9"/>
                                            </p:txEl>
                                          </p:spTgt>
                                        </p:tgtEl>
                                        <p:attrNameLst>
                                          <p:attrName>style.visibility</p:attrName>
                                        </p:attrNameLst>
                                      </p:cBhvr>
                                      <p:to>
                                        <p:strVal val="visible"/>
                                      </p:to>
                                    </p:set>
                                    <p:animEffect transition="in" filter="wipe(left)">
                                      <p:cBhvr>
                                        <p:cTn id="43" dur="1000"/>
                                        <p:tgtEl>
                                          <p:spTgt spid="24578">
                                            <p:txEl>
                                              <p:pRg st="9" end="9"/>
                                            </p:txEl>
                                          </p:spTgt>
                                        </p:tgtEl>
                                      </p:cBhvr>
                                    </p:animEffect>
                                  </p:childTnLst>
                                </p:cTn>
                              </p:par>
                            </p:childTnLst>
                          </p:cTn>
                        </p:par>
                        <p:par>
                          <p:cTn id="44" fill="hold">
                            <p:stCondLst>
                              <p:cond delay="1200"/>
                            </p:stCondLst>
                            <p:childTnLst>
                              <p:par>
                                <p:cTn id="45" presetID="2" presetClass="entr" presetSubtype="4"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2000" fill="hold"/>
                                        <p:tgtEl>
                                          <p:spTgt spid="2"/>
                                        </p:tgtEl>
                                        <p:attrNameLst>
                                          <p:attrName>ppt_x</p:attrName>
                                        </p:attrNameLst>
                                      </p:cBhvr>
                                      <p:tavLst>
                                        <p:tav tm="0">
                                          <p:val>
                                            <p:strVal val="#ppt_x"/>
                                          </p:val>
                                        </p:tav>
                                        <p:tav tm="100000">
                                          <p:val>
                                            <p:strVal val="#ppt_x"/>
                                          </p:val>
                                        </p:tav>
                                      </p:tavLst>
                                    </p:anim>
                                    <p:anim calcmode="lin" valueType="num">
                                      <p:cBhvr additive="base">
                                        <p:cTn id="4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ts val="1650"/>
              </a:lnSpc>
              <a:buFont typeface="Wingdings" panose="05000000000000000000" pitchFamily="2" charset="2"/>
              <a:buChar char="Ø"/>
            </a:pPr>
            <a:r>
              <a:rPr lang="en-US" altLang="en-US" dirty="0"/>
              <a:t>It is permissible to communicate with amateur stations in countries outside the areas administered by the Federal Communications Commission,</a:t>
            </a:r>
            <a:r>
              <a:rPr lang="en-US" altLang="en-US" b="1" dirty="0"/>
              <a:t> when the contact is with amateurs in any country except those whose administrations have notified the ITU that they object to such communications</a:t>
            </a:r>
            <a:r>
              <a:rPr lang="en-US" altLang="en-US" dirty="0"/>
              <a:t> </a:t>
            </a:r>
            <a:r>
              <a:rPr lang="en-US" altLang="en-US" sz="750" dirty="0"/>
              <a:t>(G1B12))</a:t>
            </a: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r>
              <a:rPr lang="en-US" altLang="en-US" b="1" dirty="0"/>
              <a:t>If a third party’s amateur license had ever been revoked,</a:t>
            </a:r>
            <a:r>
              <a:rPr lang="en-US" altLang="en-US" dirty="0"/>
              <a:t> it would disqualify that third party from participating in stating a message over an amateur station. </a:t>
            </a:r>
            <a:r>
              <a:rPr lang="en-US" altLang="en-US" sz="750" dirty="0"/>
              <a:t>(G1E01) </a:t>
            </a:r>
            <a:endParaRPr lang="en-US" altLang="en-US" dirty="0"/>
          </a:p>
          <a:p>
            <a:endParaRPr lang="en-US" altLang="en-US" dirty="0"/>
          </a:p>
          <a:p>
            <a:pPr>
              <a:buFont typeface="Wingdings" panose="05000000000000000000" pitchFamily="2" charset="2"/>
              <a:buChar char="Ø"/>
            </a:pPr>
            <a:r>
              <a:rPr lang="en-US" altLang="en-US" b="1" dirty="0"/>
              <a:t>Only messages relating to Amateur Radio or remarks of a personal character, or messages relating to emergencies or disaster relief </a:t>
            </a:r>
            <a:r>
              <a:rPr lang="en-US" altLang="en-US" dirty="0"/>
              <a:t>may be transmitted by an amateur station for a third party in another country.</a:t>
            </a:r>
            <a:r>
              <a:rPr lang="en-US" altLang="en-US" sz="1800" dirty="0"/>
              <a:t> </a:t>
            </a:r>
            <a:r>
              <a:rPr lang="en-US" altLang="en-US" sz="750" dirty="0"/>
              <a:t>(G1E05)</a:t>
            </a:r>
          </a:p>
          <a:p>
            <a:endParaRPr lang="en-US" altLang="en-US" dirty="0"/>
          </a:p>
          <a:p>
            <a:r>
              <a:rPr lang="en-US" altLang="en-US" b="1" dirty="0"/>
              <a:t>Under no circumstances </a:t>
            </a:r>
            <a:r>
              <a:rPr lang="en-US" altLang="en-US" dirty="0"/>
              <a:t>are messages that are sent via digital modes exempt from Part 97 third-party rules that apply to other modes of communication. </a:t>
            </a:r>
            <a:r>
              <a:rPr lang="en-US" altLang="en-US" sz="750" dirty="0"/>
              <a:t>(G1E09)</a:t>
            </a:r>
          </a:p>
        </p:txBody>
      </p:sp>
      <p:sp>
        <p:nvSpPr>
          <p:cNvPr id="10243" name="Rectangle 4"/>
          <p:cNvSpPr>
            <a:spLocks noGrp="1" noChangeArrowheads="1"/>
          </p:cNvSpPr>
          <p:nvPr>
            <p:ph type="title"/>
          </p:nvPr>
        </p:nvSpPr>
        <p:spPr>
          <a:noFill/>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a:t>FCC Rules</a:t>
            </a:r>
          </a:p>
        </p:txBody>
      </p:sp>
      <p:sp>
        <p:nvSpPr>
          <p:cNvPr id="28679" name="Text Box 7"/>
          <p:cNvSpPr txBox="1">
            <a:spLocks noChangeArrowheads="1"/>
          </p:cNvSpPr>
          <p:nvPr/>
        </p:nvSpPr>
        <p:spPr bwMode="auto">
          <a:xfrm>
            <a:off x="4499955" y="2180009"/>
            <a:ext cx="24776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base" hangingPunct="1">
              <a:spcBef>
                <a:spcPct val="50000"/>
              </a:spcBef>
              <a:spcAft>
                <a:spcPct val="0"/>
              </a:spcAft>
            </a:pPr>
            <a:r>
              <a:rPr lang="en-US" altLang="en-US" sz="1200" dirty="0">
                <a:solidFill>
                  <a:srgbClr val="FF0000"/>
                </a:solidFill>
                <a:latin typeface="Rockwell" panose="02060603020205020403" pitchFamily="18" charset="0"/>
              </a:rPr>
              <a:t>Wasn’t this in the Tech license?</a:t>
            </a:r>
          </a:p>
        </p:txBody>
      </p:sp>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a:solidFill>
                  <a:srgbClr val="000066"/>
                </a:solidFill>
              </a:rPr>
              <a:pPr/>
              <a:t>11</a:t>
            </a:fld>
            <a:endParaRPr lang="en-US" altLang="en-US">
              <a:solidFill>
                <a:srgbClr val="000066"/>
              </a:solidFill>
            </a:endParaRPr>
          </a:p>
        </p:txBody>
      </p:sp>
    </p:spTree>
    <p:extLst>
      <p:ext uri="{BB962C8B-B14F-4D97-AF65-F5344CB8AC3E}">
        <p14:creationId xmlns:p14="http://schemas.microsoft.com/office/powerpoint/2010/main" val="1486392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wipe(up)">
                                      <p:cBhvr>
                                        <p:cTn id="7" dur="10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8679"/>
                                        </p:tgtEl>
                                        <p:attrNameLst>
                                          <p:attrName>style.visibility</p:attrName>
                                        </p:attrNameLst>
                                      </p:cBhvr>
                                      <p:to>
                                        <p:strVal val="visible"/>
                                      </p:to>
                                    </p:set>
                                    <p:animEffect transition="in" filter="wipe(right)">
                                      <p:cBhvr>
                                        <p:cTn id="12" dur="1000"/>
                                        <p:tgtEl>
                                          <p:spTgt spid="286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wipe(left)">
                                      <p:cBhvr>
                                        <p:cTn id="17" dur="1000"/>
                                        <p:tgtEl>
                                          <p:spTgt spid="286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675">
                                            <p:txEl>
                                              <p:pRg st="4" end="4"/>
                                            </p:txEl>
                                          </p:spTgt>
                                        </p:tgtEl>
                                        <p:attrNameLst>
                                          <p:attrName>style.visibility</p:attrName>
                                        </p:attrNameLst>
                                      </p:cBhvr>
                                      <p:to>
                                        <p:strVal val="visible"/>
                                      </p:to>
                                    </p:set>
                                    <p:animEffect transition="in" filter="wipe(left)">
                                      <p:cBhvr>
                                        <p:cTn id="22" dur="1000"/>
                                        <p:tgtEl>
                                          <p:spTgt spid="286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8675">
                                            <p:txEl>
                                              <p:pRg st="6" end="6"/>
                                            </p:txEl>
                                          </p:spTgt>
                                        </p:tgtEl>
                                        <p:attrNameLst>
                                          <p:attrName>style.visibility</p:attrName>
                                        </p:attrNameLst>
                                      </p:cBhvr>
                                      <p:to>
                                        <p:strVal val="visible"/>
                                      </p:to>
                                    </p:set>
                                    <p:animEffect transition="in" filter="wipe(down)">
                                      <p:cBhvr>
                                        <p:cTn id="27" dur="10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1143000" y="296466"/>
            <a:ext cx="6858000" cy="546497"/>
          </a:xfrm>
        </p:spPr>
        <p:txBody>
          <a:bodyPr vert="horz" wrap="square" lIns="0" tIns="0" rIns="0" bIns="0" numCol="1" anchor="ctr"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028700" indent="-1028700" algn="ctr" eaLnBrk="1" hangingPunct="1">
              <a:lnSpc>
                <a:spcPct val="95000"/>
              </a:lnSpc>
              <a:tabLst>
                <a:tab pos="0" algn="l"/>
                <a:tab pos="685800" algn="l"/>
                <a:tab pos="1371600" algn="l"/>
                <a:tab pos="2057400" algn="l"/>
                <a:tab pos="2743200" algn="l"/>
                <a:tab pos="3429000" algn="l"/>
                <a:tab pos="4114800" algn="l"/>
                <a:tab pos="4800600" algn="l"/>
                <a:tab pos="5486400" algn="l"/>
                <a:tab pos="6172200" algn="l"/>
                <a:tab pos="6858000" algn="l"/>
                <a:tab pos="7543800" algn="l"/>
              </a:tabLst>
            </a:pPr>
            <a:r>
              <a:rPr lang="en-GB" altLang="en-US" sz="2400" b="1"/>
              <a:t>Element 3 General  Class Question Pool</a:t>
            </a:r>
            <a:endParaRPr lang="en-GB" altLang="en-US" sz="2400" b="1">
              <a:solidFill>
                <a:srgbClr val="FF3300"/>
              </a:solidFill>
            </a:endParaRPr>
          </a:p>
        </p:txBody>
      </p:sp>
      <p:sp>
        <p:nvSpPr>
          <p:cNvPr id="13315" name="Text Box 3"/>
          <p:cNvSpPr txBox="1">
            <a:spLocks noChangeArrowheads="1"/>
          </p:cNvSpPr>
          <p:nvPr/>
        </p:nvSpPr>
        <p:spPr bwMode="auto">
          <a:xfrm>
            <a:off x="3331264" y="1496803"/>
            <a:ext cx="2481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eaLnBrk="1" fontAlgn="base" hangingPunct="1">
              <a:spcBef>
                <a:spcPct val="50000"/>
              </a:spcBef>
              <a:spcAft>
                <a:spcPct val="0"/>
              </a:spcAft>
              <a:buClr>
                <a:srgbClr val="000000"/>
              </a:buClr>
              <a:buSzPct val="87000"/>
              <a:buFont typeface="StarSymbol" charset="0"/>
              <a:buNone/>
            </a:pPr>
            <a:r>
              <a:rPr lang="en-US" altLang="en-US" sz="2400" b="1" dirty="0">
                <a:solidFill>
                  <a:srgbClr val="FF0000"/>
                </a:solidFill>
                <a:latin typeface="Rockwell" panose="02060603020205020403" pitchFamily="18" charset="0"/>
                <a:cs typeface="Tahoma" panose="020B0604030504040204" pitchFamily="34" charset="0"/>
              </a:rPr>
              <a:t>FCC Rules</a:t>
            </a:r>
          </a:p>
        </p:txBody>
      </p:sp>
      <p:pic>
        <p:nvPicPr>
          <p:cNvPr id="13317"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538" y="2891905"/>
            <a:ext cx="2093096" cy="2149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E75E2719-64B2-4FC0-956D-3A148C6C7EF0}" type="slidenum">
              <a:rPr lang="en-US" altLang="en-US" smtClean="0">
                <a:solidFill>
                  <a:srgbClr val="000066"/>
                </a:solidFill>
              </a:rPr>
              <a:pPr/>
              <a:t>12</a:t>
            </a:fld>
            <a:endParaRPr lang="en-US" altLang="en-US">
              <a:solidFill>
                <a:srgbClr val="000066"/>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p:blipFill>
        <p:spPr>
          <a:xfrm>
            <a:off x="6553200" y="1683844"/>
            <a:ext cx="1927532" cy="2911016"/>
          </a:xfrm>
          <a:prstGeom prst="rect">
            <a:avLst/>
          </a:prstGeom>
        </p:spPr>
      </p:pic>
      <p:pic>
        <p:nvPicPr>
          <p:cNvPr id="4" name="Picture 3"/>
          <p:cNvPicPr>
            <a:picLocks noChangeAspect="1"/>
          </p:cNvPicPr>
          <p:nvPr/>
        </p:nvPicPr>
        <p:blipFill>
          <a:blip r:embed="rId5"/>
          <a:stretch>
            <a:fillRect/>
          </a:stretch>
        </p:blipFill>
        <p:spPr>
          <a:xfrm>
            <a:off x="3387748" y="2889310"/>
            <a:ext cx="2368502" cy="1307705"/>
          </a:xfrm>
          <a:prstGeom prst="rect">
            <a:avLst/>
          </a:prstGeom>
        </p:spPr>
      </p:pic>
    </p:spTree>
    <p:extLst>
      <p:ext uri="{BB962C8B-B14F-4D97-AF65-F5344CB8AC3E}">
        <p14:creationId xmlns:p14="http://schemas.microsoft.com/office/powerpoint/2010/main" val="143750561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4"/>
            <a:ext cx="7880621" cy="952177"/>
          </a:xfrm>
        </p:spPr>
        <p:txBody>
          <a:bodyPr>
            <a:noAutofit/>
          </a:bodyPr>
          <a:lstStyle/>
          <a:p>
            <a:r>
              <a:rPr lang="en-US" sz="2400" dirty="0">
                <a:latin typeface="Rockwell" panose="02060603020205020403" pitchFamily="18" charset="0"/>
              </a:rPr>
              <a:t>G2D08 What is  a reason why many amateurs keep a station log?</a:t>
            </a:r>
            <a:br>
              <a:rPr lang="en-US" sz="2400" dirty="0">
                <a:latin typeface="Rockwell" panose="02060603020205020403" pitchFamily="18" charset="0"/>
              </a:rPr>
            </a:br>
            <a:endParaRPr lang="en-US" sz="2400" dirty="0">
              <a:latin typeface="Rockwell" panose="02060603020205020403" pitchFamily="18" charset="0"/>
            </a:endParaRP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16857" y="1226022"/>
            <a:ext cx="7911464" cy="3287921"/>
          </a:xfrm>
        </p:spPr>
        <p:txBody>
          <a:bodyPr vert="horz" lIns="0" tIns="36000" rIns="0" bIns="36000" rtlCol="0" anchor="t">
            <a:normAutofit/>
          </a:bodyPr>
          <a:lstStyle/>
          <a:p>
            <a:pPr marL="0" indent="0">
              <a:buNone/>
            </a:pPr>
            <a:endParaRPr lang="en-US" dirty="0">
              <a:solidFill>
                <a:srgbClr val="000000"/>
              </a:solidFill>
              <a:ea typeface="+mn-lt"/>
              <a:cs typeface="+mn-lt"/>
            </a:endParaRPr>
          </a:p>
          <a:p>
            <a:pPr marL="400050" indent="-400050">
              <a:buAutoNum type="alphaUcPeriod"/>
            </a:pPr>
            <a:r>
              <a:rPr lang="en-US" dirty="0">
                <a:latin typeface="Rockwell" panose="02060603020205020403" pitchFamily="18" charset="0"/>
                <a:ea typeface="+mn-lt"/>
                <a:cs typeface="+mn-lt"/>
              </a:rPr>
              <a:t>The ITU requires a log of all international contacts.</a:t>
            </a:r>
          </a:p>
          <a:p>
            <a:pPr marL="400050" indent="-400050">
              <a:buAutoNum type="alphaUcPeriod"/>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dirty="0">
                <a:latin typeface="Rockwell" panose="02060603020205020403" pitchFamily="18" charset="0"/>
                <a:ea typeface="+mn-lt"/>
                <a:cs typeface="+mn-lt"/>
              </a:rPr>
              <a:t>The ITU requires a log of all international third-party traffic.</a:t>
            </a:r>
          </a:p>
          <a:p>
            <a:pPr marL="400050" indent="-400050">
              <a:buAutoNum type="alphaUcPeriod"/>
            </a:pPr>
            <a:endParaRPr lang="en-US" dirty="0">
              <a:solidFill>
                <a:srgbClr val="000000"/>
              </a:solidFill>
              <a:latin typeface="Rockwell" panose="02060603020205020403" pitchFamily="18" charset="0"/>
              <a:ea typeface="+mn-lt"/>
              <a:cs typeface="Calibri"/>
            </a:endParaRPr>
          </a:p>
          <a:p>
            <a:pPr marL="400050" indent="-400050">
              <a:buAutoNum type="alphaUcPeriod"/>
            </a:pPr>
            <a:r>
              <a:rPr lang="en-US" dirty="0">
                <a:latin typeface="Rockwell" panose="02060603020205020403" pitchFamily="18" charset="0"/>
                <a:ea typeface="+mn-lt"/>
                <a:cs typeface="+mn-lt"/>
              </a:rPr>
              <a:t>The log provides evidence of operation needed to renew a license without retest. </a:t>
            </a:r>
            <a:endParaRPr lang="en-US" dirty="0">
              <a:latin typeface="Rockwell" panose="02060603020205020403" pitchFamily="18" charset="0"/>
              <a:cs typeface="Calibri" panose="020F0502020204030204"/>
            </a:endParaRPr>
          </a:p>
          <a:p>
            <a:pPr marL="400050" indent="-400050">
              <a:buAutoNum type="alphaUcPeriod"/>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dirty="0">
                <a:latin typeface="Rockwell" panose="02060603020205020403" pitchFamily="18" charset="0"/>
                <a:ea typeface="+mn-lt"/>
                <a:cs typeface="+mn-lt"/>
              </a:rPr>
              <a:t>To help with a reply if the FCC requests information</a:t>
            </a:r>
            <a:endParaRPr lang="en-US" dirty="0">
              <a:solidFill>
                <a:srgbClr val="000000"/>
              </a:solidFill>
              <a:ea typeface="+mn-lt"/>
              <a:cs typeface="+mn-lt"/>
            </a:endParaRPr>
          </a:p>
          <a:p>
            <a:pPr marL="0" indent="0">
              <a:buNone/>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13</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solidFill>
                <a:srgbClr val="15183E"/>
              </a:solidFill>
              <a:latin typeface="Calibri"/>
              <a:cs typeface="Calibri"/>
            </a:endParaRPr>
          </a:p>
        </p:txBody>
      </p:sp>
    </p:spTree>
    <p:extLst>
      <p:ext uri="{BB962C8B-B14F-4D97-AF65-F5344CB8AC3E}">
        <p14:creationId xmlns:p14="http://schemas.microsoft.com/office/powerpoint/2010/main" val="1250759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5"/>
            <a:ext cx="7880621" cy="502274"/>
          </a:xfrm>
        </p:spPr>
        <p:txBody>
          <a:bodyPr>
            <a:normAutofit fontScale="90000"/>
          </a:bodyPr>
          <a:lstStyle/>
          <a:p>
            <a:r>
              <a:rPr lang="en-US" dirty="0">
                <a:solidFill>
                  <a:srgbClr val="15183E"/>
                </a:solidFill>
                <a:latin typeface="Georgia"/>
              </a:rPr>
              <a:t> </a:t>
            </a:r>
            <a:r>
              <a:rPr lang="en-US" sz="2700" dirty="0">
                <a:solidFill>
                  <a:srgbClr val="FF0000"/>
                </a:solidFill>
                <a:latin typeface="Georgia"/>
              </a:rPr>
              <a:t>G2D01 What is the Volunteer Monitoring Program? </a:t>
            </a:r>
            <a:br>
              <a:rPr lang="en-US" dirty="0">
                <a:solidFill>
                  <a:srgbClr val="15183E"/>
                </a:solidFill>
                <a:latin typeface="Georgia"/>
              </a:rPr>
            </a:br>
            <a:endParaRPr lang="en-US"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01435" y="1100292"/>
            <a:ext cx="7911464" cy="3287921"/>
          </a:xfrm>
        </p:spPr>
        <p:txBody>
          <a:bodyPr vert="horz" lIns="0" tIns="36000" rIns="0" bIns="36000" rtlCol="0" anchor="t">
            <a:normAutofit fontScale="92500" lnSpcReduction="20000"/>
          </a:bodyPr>
          <a:lstStyle/>
          <a:p>
            <a:pPr marL="0" indent="0">
              <a:buNone/>
            </a:pPr>
            <a:endParaRPr lang="en-US" dirty="0">
              <a:solidFill>
                <a:srgbClr val="000000"/>
              </a:solidFill>
              <a:ea typeface="+mn-lt"/>
              <a:cs typeface="+mn-lt"/>
            </a:endParaRPr>
          </a:p>
          <a:p>
            <a:pPr marL="400050" indent="-400050">
              <a:buAutoNum type="alphaUcPeriod"/>
            </a:pPr>
            <a:r>
              <a:rPr lang="en-US" sz="1900" dirty="0">
                <a:latin typeface="Rockwell" panose="02060603020205020403" pitchFamily="18" charset="0"/>
                <a:ea typeface="+mn-lt"/>
                <a:cs typeface="+mn-lt"/>
              </a:rPr>
              <a:t>Amateur volunteers who are formally enlisted to monitor the airwaves for rules violations. </a:t>
            </a:r>
          </a:p>
          <a:p>
            <a:pPr marL="400050" indent="-400050">
              <a:buAutoNum type="alphaUcPeriod"/>
            </a:pPr>
            <a:endParaRPr lang="en-US" sz="1900" dirty="0">
              <a:latin typeface="Rockwell" panose="02060603020205020403" pitchFamily="18" charset="0"/>
              <a:ea typeface="+mn-lt"/>
              <a:cs typeface="+mn-lt"/>
            </a:endParaRPr>
          </a:p>
          <a:p>
            <a:pPr marL="400050" indent="-400050">
              <a:buAutoNum type="alphaUcPeriod"/>
            </a:pPr>
            <a:r>
              <a:rPr lang="en-US" sz="1900" dirty="0">
                <a:solidFill>
                  <a:srgbClr val="000000"/>
                </a:solidFill>
                <a:latin typeface="Rockwell" panose="02060603020205020403" pitchFamily="18" charset="0"/>
                <a:ea typeface="+mn-lt"/>
                <a:cs typeface="+mn-lt"/>
              </a:rPr>
              <a:t>Amateur volunteers who conduct amateur licensing examinations.</a:t>
            </a:r>
          </a:p>
          <a:p>
            <a:pPr marL="400050" indent="-400050">
              <a:buAutoNum type="alphaUcPeriod"/>
            </a:pPr>
            <a:endParaRPr lang="en-US" sz="1900" dirty="0">
              <a:solidFill>
                <a:srgbClr val="000000"/>
              </a:solidFill>
              <a:latin typeface="Rockwell" panose="02060603020205020403" pitchFamily="18" charset="0"/>
              <a:ea typeface="+mn-lt"/>
              <a:cs typeface="+mn-lt"/>
            </a:endParaRPr>
          </a:p>
          <a:p>
            <a:pPr marL="400050" indent="-400050">
              <a:buAutoNum type="alphaUcPeriod"/>
            </a:pPr>
            <a:r>
              <a:rPr lang="en-US" sz="1900" dirty="0">
                <a:latin typeface="Rockwell" panose="02060603020205020403" pitchFamily="18" charset="0"/>
                <a:ea typeface="+mn-lt"/>
                <a:cs typeface="+mn-lt"/>
              </a:rPr>
              <a:t>Amateur volunteers who conduct frequency coordination for amateur VHF repeaters. </a:t>
            </a:r>
          </a:p>
          <a:p>
            <a:pPr marL="400050" indent="-400050">
              <a:buAutoNum type="alphaUcPeriod"/>
            </a:pPr>
            <a:endParaRPr lang="en-US" sz="1900" dirty="0">
              <a:latin typeface="Rockwell" panose="02060603020205020403" pitchFamily="18" charset="0"/>
              <a:cs typeface="Calibri" panose="020F0502020204030204"/>
            </a:endParaRPr>
          </a:p>
          <a:p>
            <a:pPr marL="400050" indent="-400050">
              <a:buAutoNum type="alphaUcPeriod"/>
            </a:pPr>
            <a:r>
              <a:rPr lang="en-US" sz="1900" dirty="0">
                <a:solidFill>
                  <a:srgbClr val="000000"/>
                </a:solidFill>
                <a:latin typeface="Rockwell" panose="02060603020205020403" pitchFamily="18" charset="0"/>
                <a:ea typeface="+mn-lt"/>
                <a:cs typeface="+mn-lt"/>
              </a:rPr>
              <a:t>Amateur volunteers who use their station equipment to help civil defense organizations in times of emergency. </a:t>
            </a:r>
            <a:br>
              <a:rPr lang="en-US" dirty="0">
                <a:solidFill>
                  <a:srgbClr val="000000"/>
                </a:solidFill>
                <a:ea typeface="+mn-lt"/>
                <a:cs typeface="+mn-lt"/>
              </a:rPr>
            </a:br>
            <a:br>
              <a:rPr lang="en-US" dirty="0">
                <a:solidFill>
                  <a:srgbClr val="000000"/>
                </a:solidFill>
                <a:ea typeface="+mn-lt"/>
                <a:cs typeface="+mn-lt"/>
              </a:rPr>
            </a:br>
            <a:endParaRPr lang="en-US" dirty="0">
              <a:solidFill>
                <a:srgbClr val="000000"/>
              </a:solidFill>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14</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p>
        </p:txBody>
      </p:sp>
    </p:spTree>
    <p:extLst>
      <p:ext uri="{BB962C8B-B14F-4D97-AF65-F5344CB8AC3E}">
        <p14:creationId xmlns:p14="http://schemas.microsoft.com/office/powerpoint/2010/main" val="2129491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5"/>
            <a:ext cx="7880621" cy="502274"/>
          </a:xfrm>
        </p:spPr>
        <p:txBody>
          <a:bodyPr>
            <a:noAutofit/>
          </a:bodyPr>
          <a:lstStyle/>
          <a:p>
            <a:r>
              <a:rPr lang="en-US" sz="2400" dirty="0"/>
              <a:t>G2D02  Which of the following are objectives of the Volunteer Monitoring Program?</a:t>
            </a: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779370" y="1357049"/>
            <a:ext cx="7555593" cy="3287921"/>
          </a:xfrm>
        </p:spPr>
        <p:txBody>
          <a:bodyPr vert="horz" lIns="0" tIns="36000" rIns="0" bIns="36000" rtlCol="0" anchor="t">
            <a:normAutofit/>
          </a:bodyPr>
          <a:lstStyle/>
          <a:p>
            <a:pPr marL="400050" indent="-400050">
              <a:buAutoNum type="alphaUcPeriod"/>
            </a:pPr>
            <a:r>
              <a:rPr lang="en-US" dirty="0">
                <a:solidFill>
                  <a:srgbClr val="000000"/>
                </a:solidFill>
                <a:latin typeface="Rockwell" panose="02060603020205020403" pitchFamily="18" charset="0"/>
                <a:ea typeface="+mn-lt"/>
                <a:cs typeface="+mn-lt"/>
              </a:rPr>
              <a:t>To conduct efficient and orderly amateur licensing examinations. </a:t>
            </a:r>
          </a:p>
          <a:p>
            <a:pPr marL="400050" indent="-400050">
              <a:buAutoNum type="alphaUcPeriod"/>
            </a:pPr>
            <a:endParaRPr lang="en-US" dirty="0">
              <a:latin typeface="Rockwell" panose="02060603020205020403" pitchFamily="18" charset="0"/>
              <a:ea typeface="+mn-lt"/>
              <a:cs typeface="+mn-lt"/>
            </a:endParaRPr>
          </a:p>
          <a:p>
            <a:pPr marL="400050" indent="-400050">
              <a:buAutoNum type="alphaUcPeriod"/>
            </a:pPr>
            <a:r>
              <a:rPr lang="en-US" dirty="0">
                <a:latin typeface="Rockwell" panose="02060603020205020403" pitchFamily="18" charset="0"/>
                <a:ea typeface="+mn-lt"/>
                <a:cs typeface="+mn-lt"/>
              </a:rPr>
              <a:t>To encourage amateur radio operators to self-regulate and comply with the rules. </a:t>
            </a:r>
          </a:p>
          <a:p>
            <a:pPr marL="400050" indent="-400050">
              <a:buAutoNum type="alphaUcPeriod"/>
            </a:pPr>
            <a:endParaRPr lang="en-US" dirty="0">
              <a:solidFill>
                <a:srgbClr val="000000"/>
              </a:solidFill>
              <a:latin typeface="Rockwell" panose="02060603020205020403" pitchFamily="18" charset="0"/>
              <a:ea typeface="+mn-lt"/>
              <a:cs typeface="Calibri"/>
            </a:endParaRPr>
          </a:p>
          <a:p>
            <a:pPr marL="400050" indent="-400050">
              <a:buAutoNum type="alphaUcPeriod"/>
            </a:pPr>
            <a:r>
              <a:rPr lang="en-US" dirty="0">
                <a:latin typeface="Rockwell" panose="02060603020205020403" pitchFamily="18" charset="0"/>
                <a:ea typeface="+mn-lt"/>
                <a:cs typeface="+mn-lt"/>
              </a:rPr>
              <a:t>To coordinate repeaters for efficient and orderly spectrum usage. </a:t>
            </a:r>
            <a:endParaRPr lang="en-US" dirty="0">
              <a:latin typeface="Rockwell" panose="02060603020205020403" pitchFamily="18" charset="0"/>
              <a:cs typeface="Calibri" panose="020F0502020204030204"/>
            </a:endParaRPr>
          </a:p>
          <a:p>
            <a:pPr marL="400050" indent="-400050">
              <a:buAutoNum type="alphaUcPeriod"/>
            </a:pPr>
            <a:endParaRPr lang="en-US" dirty="0">
              <a:latin typeface="Rockwell" panose="02060603020205020403" pitchFamily="18" charset="0"/>
              <a:ea typeface="+mn-lt"/>
              <a:cs typeface="+mn-lt"/>
            </a:endParaRPr>
          </a:p>
          <a:p>
            <a:pPr marL="400050" indent="-400050">
              <a:buAutoNum type="alphaUcPeriod"/>
            </a:pPr>
            <a:r>
              <a:rPr lang="en-US" dirty="0">
                <a:solidFill>
                  <a:srgbClr val="000000"/>
                </a:solidFill>
                <a:latin typeface="Rockwell" panose="02060603020205020403" pitchFamily="18" charset="0"/>
                <a:ea typeface="+mn-lt"/>
                <a:cs typeface="+mn-lt"/>
              </a:rPr>
              <a:t>To provide emergency and public safety communications</a:t>
            </a:r>
            <a:r>
              <a:rPr lang="en-US" dirty="0">
                <a:solidFill>
                  <a:srgbClr val="000000"/>
                </a:solidFill>
                <a:ea typeface="+mn-lt"/>
                <a:cs typeface="+mn-lt"/>
              </a:rPr>
              <a:t>.</a:t>
            </a: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15</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solidFill>
                <a:srgbClr val="FF0000"/>
              </a:solidFill>
            </a:endParaRPr>
          </a:p>
        </p:txBody>
      </p:sp>
    </p:spTree>
    <p:extLst>
      <p:ext uri="{BB962C8B-B14F-4D97-AF65-F5344CB8AC3E}">
        <p14:creationId xmlns:p14="http://schemas.microsoft.com/office/powerpoint/2010/main" val="161375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5"/>
            <a:ext cx="7880621" cy="502274"/>
          </a:xfrm>
        </p:spPr>
        <p:txBody>
          <a:bodyPr>
            <a:noAutofit/>
          </a:bodyPr>
          <a:lstStyle/>
          <a:p>
            <a:r>
              <a:rPr lang="en-US" sz="2400" dirty="0"/>
              <a:t>G2D03   What skills learned during hidden transmitter hunts are of help to the Volunteer Monitoring Program?  </a:t>
            </a: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16857" y="1226022"/>
            <a:ext cx="7911464" cy="3287921"/>
          </a:xfrm>
        </p:spPr>
        <p:txBody>
          <a:bodyPr vert="horz" lIns="0" tIns="36000" rIns="0" bIns="36000" rtlCol="0" anchor="t">
            <a:normAutofit/>
          </a:bodyPr>
          <a:lstStyle/>
          <a:p>
            <a:pPr marL="0" indent="0">
              <a:buNone/>
            </a:pPr>
            <a:endParaRPr lang="en-US" dirty="0">
              <a:solidFill>
                <a:srgbClr val="000000"/>
              </a:solidFill>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Identification of out of band operation. </a:t>
            </a: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Direction-finding skills used to locate stations violating FCC Rules.</a:t>
            </a: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Identification of different call signs. </a:t>
            </a:r>
            <a:endParaRPr lang="en-US" dirty="0">
              <a:solidFill>
                <a:schemeClr val="accent1">
                  <a:lumMod val="50000"/>
                </a:schemeClr>
              </a:solidFill>
              <a:latin typeface="Rockwell" panose="02060603020205020403" pitchFamily="18" charset="0"/>
              <a:ea typeface="+mn-lt"/>
              <a:cs typeface="Calibri"/>
            </a:endParaRP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Hunters have an opportunity to transmit on non-amateur frequencies. </a:t>
            </a:r>
            <a:endParaRPr lang="en-US" dirty="0">
              <a:solidFill>
                <a:schemeClr val="accent1">
                  <a:lumMod val="50000"/>
                </a:schemeClr>
              </a:solidFill>
              <a:latin typeface="Rockwell" panose="02060603020205020403" pitchFamily="18" charset="0"/>
              <a:cs typeface="Calibri" panose="020F0502020204030204"/>
            </a:endParaRP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16</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solidFill>
                <a:srgbClr val="FF0000"/>
              </a:solidFill>
              <a:latin typeface="Calibri"/>
              <a:cs typeface="Calibri"/>
            </a:endParaRPr>
          </a:p>
        </p:txBody>
      </p:sp>
    </p:spTree>
    <p:extLst>
      <p:ext uri="{BB962C8B-B14F-4D97-AF65-F5344CB8AC3E}">
        <p14:creationId xmlns:p14="http://schemas.microsoft.com/office/powerpoint/2010/main" val="1371442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53779" y="273844"/>
            <a:ext cx="7880621" cy="1474945"/>
          </a:xfrm>
        </p:spPr>
        <p:txBody>
          <a:bodyPr>
            <a:noAutofit/>
          </a:bodyPr>
          <a:lstStyle/>
          <a:p>
            <a:r>
              <a:rPr lang="en-US" sz="2400" dirty="0"/>
              <a:t>G1B11  Who or what determines “good engineering and good amateur practice” as applied to the operation of an amateur station in all respects not covered by the Part 97 rules?</a:t>
            </a: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2845117" y="1226022"/>
            <a:ext cx="3497943" cy="3287921"/>
          </a:xfrm>
        </p:spPr>
        <p:txBody>
          <a:bodyPr vert="horz" lIns="0" tIns="36000" rIns="0" bIns="36000" rtlCol="0" anchor="t">
            <a:normAutofit/>
          </a:bodyPr>
          <a:lstStyle/>
          <a:p>
            <a:pPr marL="0" indent="0">
              <a:buNone/>
            </a:pPr>
            <a:endParaRPr lang="en-US" dirty="0">
              <a:solidFill>
                <a:srgbClr val="000000"/>
              </a:solidFill>
              <a:ea typeface="+mn-lt"/>
              <a:cs typeface="+mn-lt"/>
            </a:endParaRPr>
          </a:p>
          <a:p>
            <a:pPr marL="400050" indent="-400050">
              <a:buAutoNum type="alphaUcPeriod"/>
            </a:pPr>
            <a:endParaRPr lang="en-US" dirty="0">
              <a:solidFill>
                <a:srgbClr val="000000"/>
              </a:solidFill>
              <a:ea typeface="+mn-lt"/>
              <a:cs typeface="+mn-lt"/>
            </a:endParaRPr>
          </a:p>
          <a:p>
            <a:pPr marL="400050" indent="-400050">
              <a:buAutoNum type="alphaUcPeriod"/>
            </a:pPr>
            <a:r>
              <a:rPr lang="en-US" dirty="0">
                <a:latin typeface="Rockwell" panose="02060603020205020403" pitchFamily="18" charset="0"/>
                <a:ea typeface="+mn-lt"/>
                <a:cs typeface="+mn-lt"/>
              </a:rPr>
              <a:t>The FCC.</a:t>
            </a:r>
          </a:p>
          <a:p>
            <a:pPr marL="400050" indent="-400050">
              <a:buAutoNum type="alphaUcPeriod"/>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dirty="0">
                <a:latin typeface="Rockwell" panose="02060603020205020403" pitchFamily="18" charset="0"/>
                <a:ea typeface="+mn-lt"/>
                <a:cs typeface="+mn-lt"/>
              </a:rPr>
              <a:t>The control operator.</a:t>
            </a:r>
          </a:p>
          <a:p>
            <a:pPr marL="400050" indent="-400050">
              <a:buAutoNum type="alphaUcPeriod"/>
            </a:pPr>
            <a:endParaRPr lang="en-US" dirty="0">
              <a:solidFill>
                <a:srgbClr val="000000"/>
              </a:solidFill>
              <a:latin typeface="Rockwell" panose="02060603020205020403" pitchFamily="18" charset="0"/>
              <a:ea typeface="+mn-lt"/>
              <a:cs typeface="Calibri"/>
            </a:endParaRPr>
          </a:p>
          <a:p>
            <a:pPr marL="400050" indent="-400050">
              <a:buAutoNum type="alphaUcPeriod"/>
            </a:pPr>
            <a:r>
              <a:rPr lang="en-US" dirty="0">
                <a:latin typeface="Rockwell" panose="02060603020205020403" pitchFamily="18" charset="0"/>
                <a:ea typeface="+mn-lt"/>
                <a:cs typeface="+mn-lt"/>
              </a:rPr>
              <a:t>The IEEE.</a:t>
            </a:r>
            <a:endParaRPr lang="en-US" dirty="0">
              <a:latin typeface="Rockwell" panose="02060603020205020403" pitchFamily="18" charset="0"/>
              <a:cs typeface="Calibri" panose="020F0502020204030204"/>
            </a:endParaRPr>
          </a:p>
          <a:p>
            <a:pPr marL="400050" indent="-400050">
              <a:buAutoNum type="alphaUcPeriod"/>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dirty="0">
                <a:latin typeface="Rockwell" panose="02060603020205020403" pitchFamily="18" charset="0"/>
                <a:ea typeface="+mn-lt"/>
                <a:cs typeface="+mn-lt"/>
              </a:rPr>
              <a:t>The ITU.</a:t>
            </a:r>
            <a:endParaRPr lang="en-US" dirty="0">
              <a:latin typeface="Rockwell" panose="02060603020205020403" pitchFamily="18" charset="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17</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p>
        </p:txBody>
      </p:sp>
    </p:spTree>
    <p:extLst>
      <p:ext uri="{BB962C8B-B14F-4D97-AF65-F5344CB8AC3E}">
        <p14:creationId xmlns:p14="http://schemas.microsoft.com/office/powerpoint/2010/main" val="3828392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5"/>
            <a:ext cx="7880621" cy="502274"/>
          </a:xfrm>
        </p:spPr>
        <p:txBody>
          <a:bodyPr>
            <a:noAutofit/>
          </a:bodyPr>
          <a:lstStyle/>
          <a:p>
            <a:r>
              <a:rPr lang="en-US" sz="2400" dirty="0">
                <a:latin typeface="Rockwell" panose="02060603020205020403" pitchFamily="18" charset="0"/>
              </a:rPr>
              <a:t>G1B06  Under what conditions are state and local governments permitted to regulate Amateur Radio antenna structures?</a:t>
            </a:r>
            <a:br>
              <a:rPr lang="en-US" sz="2400" dirty="0">
                <a:latin typeface="Rockwell" panose="02060603020205020403" pitchFamily="18" charset="0"/>
              </a:rPr>
            </a:br>
            <a:endParaRPr lang="en-US" sz="2400" dirty="0">
              <a:latin typeface="Rockwell" panose="02060603020205020403" pitchFamily="18" charset="0"/>
            </a:endParaRP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734559" y="1360170"/>
            <a:ext cx="7674881" cy="3112795"/>
          </a:xfrm>
        </p:spPr>
        <p:txBody>
          <a:bodyPr vert="horz" lIns="0" tIns="36000" rIns="0" bIns="36000" rtlCol="0" anchor="t">
            <a:normAutofit fontScale="70000" lnSpcReduction="20000"/>
          </a:bodyPr>
          <a:lstStyle/>
          <a:p>
            <a:pPr marL="0" indent="0">
              <a:buNone/>
            </a:pPr>
            <a:endParaRPr lang="en-US" dirty="0">
              <a:solidFill>
                <a:srgbClr val="000000"/>
              </a:solidFill>
              <a:ea typeface="+mn-lt"/>
              <a:cs typeface="+mn-lt"/>
            </a:endParaRPr>
          </a:p>
          <a:p>
            <a:pPr marL="400050" indent="-400050">
              <a:buAutoNum type="alphaUcPeriod"/>
            </a:pPr>
            <a:endParaRPr lang="en-US" dirty="0">
              <a:solidFill>
                <a:srgbClr val="000000"/>
              </a:solidFill>
              <a:ea typeface="+mn-lt"/>
              <a:cs typeface="+mn-lt"/>
            </a:endParaRPr>
          </a:p>
          <a:p>
            <a:pPr marL="400050" indent="-400050">
              <a:buAutoNum type="alphaUcPeriod"/>
            </a:pPr>
            <a:r>
              <a:rPr lang="en-US" sz="2300" dirty="0">
                <a:latin typeface="Rockwell" panose="02060603020205020403" pitchFamily="18" charset="0"/>
                <a:ea typeface="+mn-lt"/>
                <a:cs typeface="+mn-lt"/>
              </a:rPr>
              <a:t>Under no circumstances, FCC rules take priority.</a:t>
            </a:r>
          </a:p>
          <a:p>
            <a:pPr marL="400050" indent="-400050">
              <a:buAutoNum type="alphaUcPeriod"/>
            </a:pPr>
            <a:endParaRPr lang="en-US" sz="2300" dirty="0">
              <a:solidFill>
                <a:srgbClr val="000000"/>
              </a:solidFill>
              <a:latin typeface="Rockwell" panose="02060603020205020403" pitchFamily="18" charset="0"/>
              <a:ea typeface="+mn-lt"/>
              <a:cs typeface="+mn-lt"/>
            </a:endParaRPr>
          </a:p>
          <a:p>
            <a:pPr marL="400050" indent="-400050">
              <a:buAutoNum type="alphaUcPeriod"/>
            </a:pPr>
            <a:r>
              <a:rPr lang="en-US" sz="2300" dirty="0">
                <a:latin typeface="Rockwell" panose="02060603020205020403" pitchFamily="18" charset="0"/>
                <a:ea typeface="+mn-lt"/>
                <a:cs typeface="+mn-lt"/>
              </a:rPr>
              <a:t>At any time and to any extent necessary to accomplish a legitimate purpose of the state or local entity, provided that proper filings are made with the FCC.</a:t>
            </a:r>
          </a:p>
          <a:p>
            <a:pPr marL="400050" indent="-400050">
              <a:buAutoNum type="alphaUcPeriod"/>
            </a:pPr>
            <a:endParaRPr lang="en-US" sz="2300" dirty="0">
              <a:latin typeface="Rockwell" panose="02060603020205020403" pitchFamily="18" charset="0"/>
              <a:ea typeface="+mn-lt"/>
              <a:cs typeface="+mn-lt"/>
            </a:endParaRPr>
          </a:p>
          <a:p>
            <a:pPr marL="400050" indent="-400050">
              <a:buAutoNum type="alphaUcPeriod"/>
            </a:pPr>
            <a:r>
              <a:rPr lang="en-US" sz="2300" dirty="0">
                <a:solidFill>
                  <a:srgbClr val="000000"/>
                </a:solidFill>
                <a:latin typeface="Rockwell" panose="02060603020205020403" pitchFamily="18" charset="0"/>
                <a:ea typeface="+mn-lt"/>
                <a:cs typeface="+mn-lt"/>
              </a:rPr>
              <a:t>Only when such structures exceed 50 feet in height and are clearly visible 1000 feet from the structure.</a:t>
            </a:r>
          </a:p>
          <a:p>
            <a:pPr marL="400050" indent="-400050">
              <a:buAutoNum type="alphaUcPeriod"/>
            </a:pPr>
            <a:endParaRPr lang="en-US" sz="2300" dirty="0">
              <a:solidFill>
                <a:srgbClr val="000000"/>
              </a:solidFill>
              <a:latin typeface="Rockwell" panose="02060603020205020403" pitchFamily="18" charset="0"/>
              <a:cs typeface="Calibri" panose="020F0502020204030204"/>
            </a:endParaRPr>
          </a:p>
          <a:p>
            <a:pPr marL="400050" indent="-400050">
              <a:buAutoNum type="alphaUcPeriod"/>
            </a:pPr>
            <a:r>
              <a:rPr lang="en-US" sz="2300" dirty="0">
                <a:latin typeface="Rockwell" panose="02060603020205020403" pitchFamily="18" charset="0"/>
                <a:ea typeface="+mn-lt"/>
                <a:cs typeface="+mn-lt"/>
              </a:rPr>
              <a:t>Amateur Service communications must be reasonably accommodated and regulations must constitute the minimum practical to accommodate a legitimate purpose of the state or local entity.</a:t>
            </a:r>
            <a:endParaRPr lang="en-US" sz="2300" dirty="0">
              <a:latin typeface="Rockwell" panose="02060603020205020403" pitchFamily="18" charset="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18</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latin typeface="Georgia"/>
            </a:endParaRPr>
          </a:p>
        </p:txBody>
      </p:sp>
    </p:spTree>
    <p:extLst>
      <p:ext uri="{BB962C8B-B14F-4D97-AF65-F5344CB8AC3E}">
        <p14:creationId xmlns:p14="http://schemas.microsoft.com/office/powerpoint/2010/main" val="31801149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24686"/>
            <a:ext cx="7617368" cy="1764134"/>
          </a:xfrm>
        </p:spPr>
        <p:txBody>
          <a:bodyPr>
            <a:noAutofit/>
          </a:bodyPr>
          <a:lstStyle/>
          <a:p>
            <a:r>
              <a:rPr lang="en-US" sz="2400" dirty="0">
                <a:latin typeface="Rockwell" panose="02060603020205020403" pitchFamily="18" charset="0"/>
              </a:rPr>
              <a:t>G1B01  What is the maximum height above ground to which an antenna structure may be erected without requiring notification to the FAA and registration with the FCC, provided it is not at or near a public use airport?</a:t>
            </a: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3413804" y="2054333"/>
            <a:ext cx="2023473" cy="2525123"/>
          </a:xfrm>
        </p:spPr>
        <p:txBody>
          <a:bodyPr vert="horz" lIns="0" tIns="36000" rIns="0" bIns="36000" rtlCol="0" anchor="t">
            <a:normAutofit/>
          </a:bodyPr>
          <a:lstStyle/>
          <a:p>
            <a:pPr marL="342900" indent="-342900">
              <a:buFont typeface="+mj-lt"/>
              <a:buAutoNum type="alphaUcPeriod"/>
            </a:pPr>
            <a:r>
              <a:rPr lang="en-US" dirty="0">
                <a:solidFill>
                  <a:schemeClr val="accent1">
                    <a:lumMod val="50000"/>
                  </a:schemeClr>
                </a:solidFill>
                <a:latin typeface="Rockwell" panose="02060603020205020403" pitchFamily="18" charset="0"/>
                <a:ea typeface="+mn-lt"/>
                <a:cs typeface="+mn-lt"/>
              </a:rPr>
              <a:t>50 feet.</a:t>
            </a:r>
          </a:p>
          <a:p>
            <a:pPr marL="400050" indent="-400050">
              <a:buFont typeface="+mj-lt"/>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Font typeface="+mj-lt"/>
              <a:buAutoNum type="alphaUcPeriod"/>
            </a:pPr>
            <a:r>
              <a:rPr lang="en-US" dirty="0">
                <a:solidFill>
                  <a:schemeClr val="accent1">
                    <a:lumMod val="50000"/>
                  </a:schemeClr>
                </a:solidFill>
                <a:latin typeface="Rockwell" panose="02060603020205020403" pitchFamily="18" charset="0"/>
                <a:ea typeface="+mn-lt"/>
                <a:cs typeface="+mn-lt"/>
              </a:rPr>
              <a:t>100 feet</a:t>
            </a:r>
          </a:p>
          <a:p>
            <a:pPr marL="400050" indent="-400050">
              <a:buFont typeface="+mj-lt"/>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Font typeface="+mj-lt"/>
              <a:buAutoNum type="alphaUcPeriod"/>
            </a:pPr>
            <a:r>
              <a:rPr lang="en-US" dirty="0">
                <a:solidFill>
                  <a:schemeClr val="accent1">
                    <a:lumMod val="50000"/>
                  </a:schemeClr>
                </a:solidFill>
                <a:latin typeface="Rockwell" panose="02060603020205020403" pitchFamily="18" charset="0"/>
                <a:ea typeface="+mn-lt"/>
                <a:cs typeface="+mn-lt"/>
              </a:rPr>
              <a:t>200 feet</a:t>
            </a:r>
          </a:p>
          <a:p>
            <a:pPr marL="400050" indent="-400050">
              <a:buFont typeface="+mj-lt"/>
              <a:buAutoNum type="alphaUcPeriod"/>
            </a:pPr>
            <a:endParaRPr lang="en-US" dirty="0">
              <a:solidFill>
                <a:schemeClr val="accent1">
                  <a:lumMod val="50000"/>
                </a:schemeClr>
              </a:solidFill>
              <a:latin typeface="Rockwell" panose="02060603020205020403" pitchFamily="18" charset="0"/>
              <a:cs typeface="Calibri" panose="020F0502020204030204"/>
            </a:endParaRPr>
          </a:p>
          <a:p>
            <a:pPr marL="457200" indent="-457200">
              <a:buFont typeface="+mj-lt"/>
              <a:buAutoNum type="alphaUcPeriod"/>
            </a:pPr>
            <a:r>
              <a:rPr lang="en-US" dirty="0">
                <a:solidFill>
                  <a:schemeClr val="accent1">
                    <a:lumMod val="50000"/>
                  </a:schemeClr>
                </a:solidFill>
                <a:latin typeface="Rockwell" panose="02060603020205020403" pitchFamily="18" charset="0"/>
                <a:ea typeface="+mn-lt"/>
                <a:cs typeface="+mn-lt"/>
              </a:rPr>
              <a:t>300 feet</a:t>
            </a:r>
            <a:endParaRPr lang="en-US" dirty="0">
              <a:solidFill>
                <a:schemeClr val="accent1">
                  <a:lumMod val="50000"/>
                </a:schemeClr>
              </a:solidFill>
              <a:latin typeface="Rockwell" panose="02060603020205020403" pitchFamily="18" charset="0"/>
              <a:cs typeface="Calibri" panose="020F0502020204030204"/>
            </a:endParaRPr>
          </a:p>
          <a:p>
            <a:pPr marL="400050" indent="-400050">
              <a:buFont typeface="+mj-lt"/>
              <a:buAutoNum type="alphaUcPeriod"/>
            </a:pPr>
            <a:endParaRPr lang="en-US" dirty="0">
              <a:solidFill>
                <a:srgbClr val="000000"/>
              </a:solidFill>
              <a:cs typeface="Calibri" panose="020F0502020204030204"/>
            </a:endParaRPr>
          </a:p>
          <a:p>
            <a:pPr marL="400050" indent="-400050">
              <a:buFont typeface="+mj-lt"/>
              <a:buAutoNum type="alphaUcPeriod"/>
            </a:pPr>
            <a:endParaRPr lang="en-US" dirty="0">
              <a:solidFill>
                <a:srgbClr val="000000"/>
              </a:solidFill>
              <a:cs typeface="Calibri" panose="020F0502020204030204"/>
            </a:endParaRPr>
          </a:p>
          <a:p>
            <a:pPr marL="342900" indent="-342900">
              <a:buFont typeface="+mj-lt"/>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19</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p>
        </p:txBody>
      </p:sp>
    </p:spTree>
    <p:extLst>
      <p:ext uri="{BB962C8B-B14F-4D97-AF65-F5344CB8AC3E}">
        <p14:creationId xmlns:p14="http://schemas.microsoft.com/office/powerpoint/2010/main" val="388388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2</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2</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715032" y="3223524"/>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i="1" dirty="0">
                <a:solidFill>
                  <a:srgbClr val="15183E"/>
                </a:solidFill>
              </a:rPr>
              <a:t>General Course</a:t>
            </a:r>
            <a:endParaRPr lang="en-US" sz="1400" i="1" dirty="0">
              <a:solidFill>
                <a:srgbClr val="15183E"/>
              </a:solidFill>
            </a:endParaRPr>
          </a:p>
        </p:txBody>
      </p:sp>
    </p:spTree>
    <p:custDataLst>
      <p:tags r:id="rId1"/>
    </p:custDataLst>
    <p:extLst>
      <p:ext uri="{BB962C8B-B14F-4D97-AF65-F5344CB8AC3E}">
        <p14:creationId xmlns:p14="http://schemas.microsoft.com/office/powerpoint/2010/main" val="622837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4"/>
            <a:ext cx="7521303" cy="1074895"/>
          </a:xfrm>
        </p:spPr>
        <p:txBody>
          <a:bodyPr>
            <a:normAutofit fontScale="90000"/>
          </a:bodyPr>
          <a:lstStyle/>
          <a:p>
            <a:r>
              <a:rPr lang="en-US" dirty="0">
                <a:solidFill>
                  <a:srgbClr val="FF0000"/>
                </a:solidFill>
                <a:latin typeface="Rockwell" panose="02060603020205020403" pitchFamily="18" charset="0"/>
              </a:rPr>
              <a:t>G1B05  Which of the following one-			 	way transmissions are permitted?</a:t>
            </a:r>
            <a:br>
              <a:rPr lang="en-US" dirty="0">
                <a:solidFill>
                  <a:srgbClr val="FF0000"/>
                </a:solidFill>
              </a:rPr>
            </a:br>
            <a:endParaRPr lang="en-US" dirty="0">
              <a:solidFill>
                <a:srgbClr val="FF0000"/>
              </a:solidFill>
            </a:endParaRP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01435" y="1608412"/>
            <a:ext cx="7911464" cy="2897438"/>
          </a:xfrm>
        </p:spPr>
        <p:txBody>
          <a:bodyPr vert="horz" lIns="0" tIns="36000" rIns="0" bIns="36000" rtlCol="0" anchor="t">
            <a:noAutofit/>
          </a:bodyPr>
          <a:lstStyle/>
          <a:p>
            <a:pPr marL="342900" indent="-342900">
              <a:buFont typeface="+mj-lt"/>
              <a:buAutoNum type="alphaUcPeriod"/>
            </a:pPr>
            <a:r>
              <a:rPr lang="en-US" dirty="0">
                <a:solidFill>
                  <a:srgbClr val="181A40"/>
                </a:solidFill>
                <a:latin typeface="Rockwell" panose="02060603020205020403" pitchFamily="18" charset="0"/>
                <a:ea typeface="+mn-lt"/>
                <a:cs typeface="Arial"/>
              </a:rPr>
              <a:t>Unidentified test transmissions of less than one minute in duration.</a:t>
            </a:r>
            <a:br>
              <a:rPr lang="en-US" dirty="0">
                <a:latin typeface="Rockwell" panose="02060603020205020403" pitchFamily="18" charset="0"/>
                <a:ea typeface="+mn-lt"/>
                <a:cs typeface="Arial"/>
              </a:rPr>
            </a:br>
            <a:endParaRPr lang="en-US" dirty="0">
              <a:solidFill>
                <a:srgbClr val="000000"/>
              </a:solidFill>
              <a:latin typeface="Rockwell" panose="02060603020205020403" pitchFamily="18" charset="0"/>
              <a:ea typeface="+mn-lt"/>
              <a:cs typeface="Arial"/>
            </a:endParaRPr>
          </a:p>
          <a:p>
            <a:pPr marL="400050" indent="-400050">
              <a:buAutoNum type="alphaUcPeriod"/>
            </a:pPr>
            <a:r>
              <a:rPr lang="en-US" dirty="0">
                <a:latin typeface="Rockwell" panose="02060603020205020403" pitchFamily="18" charset="0"/>
                <a:ea typeface="+mn-lt"/>
                <a:cs typeface="+mn-lt"/>
              </a:rPr>
              <a:t>Transmissions necessary to assist learning the International Morse code.</a:t>
            </a:r>
          </a:p>
          <a:p>
            <a:pPr marL="400050" indent="-400050">
              <a:buAutoNum type="alphaUcPeriod"/>
            </a:pPr>
            <a:endParaRPr lang="en-US" dirty="0">
              <a:latin typeface="Rockwell" panose="02060603020205020403" pitchFamily="18" charset="0"/>
              <a:ea typeface="+mn-lt"/>
              <a:cs typeface="+mn-lt"/>
            </a:endParaRPr>
          </a:p>
          <a:p>
            <a:pPr marL="400050" indent="-400050">
              <a:buAutoNum type="alphaUcPeriod"/>
            </a:pPr>
            <a:r>
              <a:rPr lang="en-US" dirty="0">
                <a:solidFill>
                  <a:srgbClr val="181A40"/>
                </a:solidFill>
                <a:latin typeface="Rockwell" panose="02060603020205020403" pitchFamily="18" charset="0"/>
                <a:ea typeface="+mn-lt"/>
                <a:cs typeface="+mn-lt"/>
              </a:rPr>
              <a:t>Regular transmissions offering equipment for sale, if intended for Amateur Radio use.</a:t>
            </a:r>
          </a:p>
          <a:p>
            <a:pPr marL="400050" indent="-400050">
              <a:buAutoNum type="alphaUcPeriod"/>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dirty="0">
                <a:solidFill>
                  <a:srgbClr val="181A40"/>
                </a:solidFill>
                <a:latin typeface="Rockwell" panose="02060603020205020403" pitchFamily="18" charset="0"/>
                <a:ea typeface="+mn-lt"/>
                <a:cs typeface="+mn-lt"/>
              </a:rPr>
              <a:t>All of these choices are correct.</a:t>
            </a:r>
            <a:endParaRPr lang="en-US" dirty="0">
              <a:solidFill>
                <a:srgbClr val="181A40"/>
              </a:solidFill>
              <a:latin typeface="Rockwell" panose="02060603020205020403" pitchFamily="18" charset="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20</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sz="1800" dirty="0">
              <a:solidFill>
                <a:srgbClr val="15183E"/>
              </a:solidFill>
              <a:cs typeface="Calibri"/>
            </a:endParaRPr>
          </a:p>
        </p:txBody>
      </p:sp>
    </p:spTree>
    <p:extLst>
      <p:ext uri="{BB962C8B-B14F-4D97-AF65-F5344CB8AC3E}">
        <p14:creationId xmlns:p14="http://schemas.microsoft.com/office/powerpoint/2010/main" val="2693779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273845"/>
            <a:ext cx="7880621" cy="1214014"/>
          </a:xfrm>
        </p:spPr>
        <p:txBody>
          <a:bodyPr>
            <a:normAutofit fontScale="90000"/>
          </a:bodyPr>
          <a:lstStyle/>
          <a:p>
            <a:r>
              <a:rPr lang="en-US" sz="2700" dirty="0">
                <a:latin typeface="Rockwell" panose="02060603020205020403" pitchFamily="18" charset="0"/>
              </a:rPr>
              <a:t>G1B07  What are the restrictions on the use of abbreviations or procedural signals in the amateur service? </a:t>
            </a:r>
            <a:br>
              <a:rPr lang="en-US" dirty="0"/>
            </a:br>
            <a:endParaRPr lang="en-US"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1108528" y="1487859"/>
            <a:ext cx="6926943" cy="3026084"/>
          </a:xfrm>
        </p:spPr>
        <p:txBody>
          <a:bodyPr vert="horz" lIns="0" tIns="36000" rIns="0" bIns="36000" rtlCol="0" anchor="t">
            <a:normAutofit/>
          </a:bodyPr>
          <a:lstStyle/>
          <a:p>
            <a:pPr marL="0" indent="0">
              <a:buNone/>
            </a:pPr>
            <a:endParaRPr lang="en-US" dirty="0">
              <a:solidFill>
                <a:schemeClr val="accent1">
                  <a:lumMod val="50000"/>
                </a:schemeClr>
              </a:solidFill>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Only "Q" codes are permitted. </a:t>
            </a: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They may be used if they do not obscure the meaning of a message. </a:t>
            </a: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They are not permitted.</a:t>
            </a:r>
            <a:endParaRPr lang="en-US" dirty="0">
              <a:solidFill>
                <a:schemeClr val="accent1">
                  <a:lumMod val="50000"/>
                </a:schemeClr>
              </a:solidFill>
              <a:latin typeface="Rockwell" panose="02060603020205020403" pitchFamily="18" charset="0"/>
              <a:ea typeface="+mn-lt"/>
              <a:cs typeface="Calibri"/>
            </a:endParaRPr>
          </a:p>
          <a:p>
            <a:pPr marL="400050" indent="-400050">
              <a:buAutoNum type="alphaUcPeriod"/>
            </a:pPr>
            <a:endParaRPr lang="en-US"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Only "10-codes" are permitted. </a:t>
            </a:r>
            <a:endParaRPr lang="en-US" dirty="0">
              <a:solidFill>
                <a:schemeClr val="accent1">
                  <a:lumMod val="50000"/>
                </a:schemeClr>
              </a:solidFill>
              <a:latin typeface="Rockwell" panose="02060603020205020403" pitchFamily="18" charset="0"/>
              <a:cs typeface="Calibri" panose="020F0502020204030204"/>
            </a:endParaRPr>
          </a:p>
          <a:p>
            <a:pPr marL="400050" indent="-400050">
              <a:buAutoNum type="alphaUcPeriod"/>
            </a:pPr>
            <a:endParaRPr lang="en-US" dirty="0">
              <a:solidFill>
                <a:srgbClr val="000000"/>
              </a:solidFill>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21</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p>
        </p:txBody>
      </p:sp>
    </p:spTree>
    <p:extLst>
      <p:ext uri="{BB962C8B-B14F-4D97-AF65-F5344CB8AC3E}">
        <p14:creationId xmlns:p14="http://schemas.microsoft.com/office/powerpoint/2010/main" val="9113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16857" y="373276"/>
            <a:ext cx="7880621" cy="1623535"/>
          </a:xfrm>
        </p:spPr>
        <p:txBody>
          <a:bodyPr>
            <a:noAutofit/>
          </a:bodyPr>
          <a:lstStyle/>
          <a:p>
            <a:r>
              <a:rPr lang="en-US" sz="2400" dirty="0">
                <a:latin typeface="Rockwell" panose="02060603020205020403" pitchFamily="18" charset="0"/>
              </a:rPr>
              <a:t>G1B08   When is it permissible to communicate with amateur stations in countries outside the areas administered by the Federal Communications Commission?</a:t>
            </a: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16268" y="1817370"/>
            <a:ext cx="7911464" cy="2827600"/>
          </a:xfrm>
        </p:spPr>
        <p:txBody>
          <a:bodyPr vert="horz" lIns="0" tIns="36000" rIns="0" bIns="36000" rtlCol="0" anchor="t">
            <a:normAutofit fontScale="92500" lnSpcReduction="20000"/>
          </a:bodyPr>
          <a:lstStyle/>
          <a:p>
            <a:pPr marL="0" indent="0">
              <a:buNone/>
            </a:pPr>
            <a:endParaRPr lang="en-US" dirty="0">
              <a:solidFill>
                <a:srgbClr val="000000"/>
              </a:solidFill>
              <a:latin typeface="Rockwell" panose="02060603020205020403" pitchFamily="18" charset="0"/>
              <a:ea typeface="+mn-lt"/>
              <a:cs typeface="+mn-lt"/>
            </a:endParaRPr>
          </a:p>
          <a:p>
            <a:pPr marL="400050" indent="-400050">
              <a:buAutoNum type="alphaUcPeriod"/>
            </a:pPr>
            <a:r>
              <a:rPr lang="en-US" sz="1900" dirty="0">
                <a:solidFill>
                  <a:schemeClr val="accent1">
                    <a:lumMod val="50000"/>
                  </a:schemeClr>
                </a:solidFill>
                <a:latin typeface="Rockwell" panose="02060603020205020403" pitchFamily="18" charset="0"/>
                <a:cs typeface="Calibri" panose="020F0502020204030204"/>
              </a:rPr>
              <a:t>Only when the foreign country has a formal third-party agreement filed with the FCC</a:t>
            </a:r>
          </a:p>
          <a:p>
            <a:pPr marL="400050" indent="-400050">
              <a:buAutoNum type="alphaUcPeriod"/>
            </a:pPr>
            <a:r>
              <a:rPr lang="en-US" sz="1900" dirty="0">
                <a:solidFill>
                  <a:schemeClr val="accent1">
                    <a:lumMod val="50000"/>
                  </a:schemeClr>
                </a:solidFill>
                <a:latin typeface="Rockwell" panose="02060603020205020403" pitchFamily="18" charset="0"/>
                <a:cs typeface="Calibri" panose="020F0502020204030204"/>
              </a:rPr>
              <a:t>When the contact is with amateurs in any country except those whose administrations have notified the ITU that they object to such communications</a:t>
            </a:r>
          </a:p>
          <a:p>
            <a:pPr marL="400050" indent="-400050">
              <a:buAutoNum type="alphaUcPeriod"/>
            </a:pPr>
            <a:r>
              <a:rPr lang="en-US" sz="1900" dirty="0">
                <a:solidFill>
                  <a:schemeClr val="accent1">
                    <a:lumMod val="50000"/>
                  </a:schemeClr>
                </a:solidFill>
                <a:latin typeface="Rockwell" panose="02060603020205020403" pitchFamily="18" charset="0"/>
                <a:cs typeface="Calibri" panose="020F0502020204030204"/>
              </a:rPr>
              <a:t>Only when the contact is with amateurs licensed by a country which is a member of the United Nations, or by a territory possessed by such a country</a:t>
            </a:r>
          </a:p>
          <a:p>
            <a:pPr marL="400050" indent="-400050">
              <a:buAutoNum type="alphaUcPeriod"/>
            </a:pPr>
            <a:r>
              <a:rPr lang="en-US" sz="1900" dirty="0">
                <a:solidFill>
                  <a:schemeClr val="accent1">
                    <a:lumMod val="50000"/>
                  </a:schemeClr>
                </a:solidFill>
                <a:latin typeface="Rockwell" panose="02060603020205020403" pitchFamily="18" charset="0"/>
                <a:cs typeface="Calibri" panose="020F0502020204030204"/>
              </a:rPr>
              <a:t>Only when the contact is with amateurs licensed by a country which is a member of the International Amateur Radio Union, or by a territory possessed by such a country</a:t>
            </a: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22</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sz="1700" dirty="0">
              <a:solidFill>
                <a:srgbClr val="15183E"/>
              </a:solidFill>
              <a:cs typeface="Calibri"/>
            </a:endParaRPr>
          </a:p>
        </p:txBody>
      </p:sp>
    </p:spTree>
    <p:extLst>
      <p:ext uri="{BB962C8B-B14F-4D97-AF65-F5344CB8AC3E}">
        <p14:creationId xmlns:p14="http://schemas.microsoft.com/office/powerpoint/2010/main" val="293776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94736" y="273845"/>
            <a:ext cx="7754528" cy="1214014"/>
          </a:xfrm>
        </p:spPr>
        <p:txBody>
          <a:bodyPr>
            <a:noAutofit/>
          </a:bodyPr>
          <a:lstStyle/>
          <a:p>
            <a:r>
              <a:rPr lang="en-US" sz="2400" dirty="0"/>
              <a:t>G1D05   When operating a US station by remote control from outside the country, what license is required of the control operator?</a:t>
            </a: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16857" y="1226022"/>
            <a:ext cx="7911464" cy="3287921"/>
          </a:xfrm>
        </p:spPr>
        <p:txBody>
          <a:bodyPr vert="horz" lIns="0" tIns="36000" rIns="0" bIns="36000" rtlCol="0" anchor="t">
            <a:normAutofit fontScale="25000" lnSpcReduction="20000"/>
          </a:bodyPr>
          <a:lstStyle/>
          <a:p>
            <a:pPr marL="0" indent="0">
              <a:buNone/>
            </a:pPr>
            <a:endParaRPr lang="en-US" dirty="0">
              <a:solidFill>
                <a:srgbClr val="000000"/>
              </a:solidFill>
              <a:ea typeface="+mn-lt"/>
              <a:cs typeface="+mn-lt"/>
            </a:endParaRPr>
          </a:p>
          <a:p>
            <a:pPr marL="400050" indent="-400050">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7200" dirty="0">
                <a:solidFill>
                  <a:schemeClr val="accent1">
                    <a:lumMod val="50000"/>
                  </a:schemeClr>
                </a:solidFill>
                <a:latin typeface="Rockwell" panose="02060603020205020403" pitchFamily="18" charset="0"/>
                <a:ea typeface="+mn-lt"/>
                <a:cs typeface="+mn-lt"/>
              </a:rPr>
              <a:t>A US operator/primary station license</a:t>
            </a:r>
          </a:p>
          <a:p>
            <a:pPr marL="400050" indent="-400050">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7200" dirty="0">
                <a:solidFill>
                  <a:schemeClr val="accent1">
                    <a:lumMod val="50000"/>
                  </a:schemeClr>
                </a:solidFill>
                <a:latin typeface="Rockwell" panose="02060603020205020403" pitchFamily="18" charset="0"/>
                <a:ea typeface="+mn-lt"/>
                <a:cs typeface="+mn-lt"/>
              </a:rPr>
              <a:t>Only an appropriate US operator/primary license and a special remote station permit from the FCC</a:t>
            </a:r>
          </a:p>
          <a:p>
            <a:pPr marL="400050" indent="-400050">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7200" dirty="0">
                <a:solidFill>
                  <a:schemeClr val="accent1">
                    <a:lumMod val="50000"/>
                  </a:schemeClr>
                </a:solidFill>
                <a:latin typeface="Rockwell" panose="02060603020205020403" pitchFamily="18" charset="0"/>
                <a:ea typeface="+mn-lt"/>
                <a:cs typeface="+mn-lt"/>
              </a:rPr>
              <a:t>Only a license from the foreign country, as long as the call sign includes identification of portable operation in the US</a:t>
            </a:r>
          </a:p>
          <a:p>
            <a:pPr marL="400050" indent="-400050">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7200" dirty="0">
                <a:solidFill>
                  <a:schemeClr val="accent1">
                    <a:lumMod val="50000"/>
                  </a:schemeClr>
                </a:solidFill>
                <a:latin typeface="Rockwell" panose="02060603020205020403" pitchFamily="18" charset="0"/>
                <a:ea typeface="+mn-lt"/>
                <a:cs typeface="+mn-lt"/>
              </a:rPr>
              <a:t>A license from the foreign country and a special remote station permit from the FCC</a:t>
            </a:r>
          </a:p>
          <a:p>
            <a:pPr marL="0" indent="0">
              <a:buNone/>
            </a:pPr>
            <a:br>
              <a:rPr lang="en-US" dirty="0">
                <a:solidFill>
                  <a:srgbClr val="000000"/>
                </a:solidFill>
                <a:ea typeface="+mn-lt"/>
                <a:cs typeface="+mn-lt"/>
              </a:rPr>
            </a:br>
            <a:br>
              <a:rPr lang="en-US" dirty="0">
                <a:solidFill>
                  <a:srgbClr val="000000"/>
                </a:solidFill>
                <a:ea typeface="+mn-lt"/>
                <a:cs typeface="+mn-lt"/>
              </a:rPr>
            </a:br>
            <a:endParaRPr lang="en-US" dirty="0">
              <a:solidFill>
                <a:srgbClr val="000000"/>
              </a:solidFill>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23</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147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94736" y="273845"/>
            <a:ext cx="7754528" cy="1214014"/>
          </a:xfrm>
        </p:spPr>
        <p:txBody>
          <a:bodyPr>
            <a:noAutofit/>
          </a:bodyPr>
          <a:lstStyle/>
          <a:p>
            <a:r>
              <a:rPr lang="en-US" sz="2400" dirty="0">
                <a:latin typeface="Rockwell" panose="02060603020205020403" pitchFamily="18" charset="0"/>
              </a:rPr>
              <a:t>G1D12  When operating a station in South America by remote control over the internet from the US, what regulations apply?</a:t>
            </a: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702966" y="1586705"/>
            <a:ext cx="7715292" cy="2436655"/>
          </a:xfrm>
        </p:spPr>
        <p:txBody>
          <a:bodyPr vert="horz" lIns="0" tIns="36000" rIns="0" bIns="36000" rtlCol="0" anchor="t">
            <a:normAutofit fontScale="25000" lnSpcReduction="20000"/>
          </a:bodyPr>
          <a:lstStyle/>
          <a:p>
            <a:pPr marL="342900" indent="-342900">
              <a:buClr>
                <a:srgbClr val="FF0000"/>
              </a:buClr>
              <a:buFont typeface="+mj-lt"/>
              <a:buAutoNum type="alphaUcPeriod"/>
            </a:pPr>
            <a:r>
              <a:rPr lang="en-US" sz="7200" dirty="0">
                <a:solidFill>
                  <a:schemeClr val="accent1">
                    <a:lumMod val="50000"/>
                  </a:schemeClr>
                </a:solidFill>
                <a:latin typeface="Rockwell" panose="02060603020205020403" pitchFamily="18" charset="0"/>
                <a:ea typeface="+mn-lt"/>
                <a:cs typeface="+mn-lt"/>
              </a:rPr>
              <a:t>A. Those of both the remote station’s country and the FCC</a:t>
            </a:r>
          </a:p>
          <a:p>
            <a:pPr marL="342900" indent="-342900">
              <a:buClr>
                <a:srgbClr val="FF0000"/>
              </a:buClr>
              <a:buFont typeface="+mj-lt"/>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Clr>
                <a:srgbClr val="FF0000"/>
              </a:buClr>
              <a:buFont typeface="+mj-lt"/>
              <a:buAutoNum type="alphaUcPeriod"/>
            </a:pPr>
            <a:r>
              <a:rPr lang="en-US" sz="7200" dirty="0">
                <a:solidFill>
                  <a:schemeClr val="accent1">
                    <a:lumMod val="50000"/>
                  </a:schemeClr>
                </a:solidFill>
                <a:latin typeface="Rockwell" panose="02060603020205020403" pitchFamily="18" charset="0"/>
                <a:ea typeface="+mn-lt"/>
                <a:cs typeface="+mn-lt"/>
              </a:rPr>
              <a:t>B. Those of the remote station’s country and the FCC’s third-party regulations</a:t>
            </a:r>
          </a:p>
          <a:p>
            <a:pPr marL="400050" indent="-400050">
              <a:buClr>
                <a:srgbClr val="FF0000"/>
              </a:buClr>
              <a:buFont typeface="+mj-lt"/>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Clr>
                <a:srgbClr val="FF0000"/>
              </a:buClr>
              <a:buFont typeface="+mj-lt"/>
              <a:buAutoNum type="alphaUcPeriod"/>
            </a:pPr>
            <a:r>
              <a:rPr lang="en-US" sz="7200" dirty="0">
                <a:solidFill>
                  <a:schemeClr val="accent1">
                    <a:lumMod val="50000"/>
                  </a:schemeClr>
                </a:solidFill>
                <a:latin typeface="Rockwell" panose="02060603020205020403" pitchFamily="18" charset="0"/>
                <a:ea typeface="+mn-lt"/>
                <a:cs typeface="+mn-lt"/>
              </a:rPr>
              <a:t>C. Only those of the remote station’s country</a:t>
            </a:r>
          </a:p>
          <a:p>
            <a:pPr marL="400050" indent="-400050">
              <a:buClr>
                <a:srgbClr val="FF0000"/>
              </a:buClr>
              <a:buFont typeface="+mj-lt"/>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Clr>
                <a:srgbClr val="FF0000"/>
              </a:buClr>
              <a:buFont typeface="+mj-lt"/>
              <a:buAutoNum type="alphaUcPeriod"/>
            </a:pPr>
            <a:r>
              <a:rPr lang="en-US" sz="7200" dirty="0">
                <a:solidFill>
                  <a:schemeClr val="accent1">
                    <a:lumMod val="50000"/>
                  </a:schemeClr>
                </a:solidFill>
                <a:latin typeface="Rockwell" panose="02060603020205020403" pitchFamily="18" charset="0"/>
                <a:ea typeface="+mn-lt"/>
                <a:cs typeface="+mn-lt"/>
              </a:rPr>
              <a:t>D. Only those of the FCC</a:t>
            </a:r>
          </a:p>
          <a:p>
            <a:pPr marL="0" indent="0">
              <a:buNone/>
            </a:pPr>
            <a:br>
              <a:rPr lang="en-US" dirty="0">
                <a:solidFill>
                  <a:srgbClr val="000000"/>
                </a:solidFill>
                <a:ea typeface="+mn-lt"/>
                <a:cs typeface="+mn-lt"/>
              </a:rPr>
            </a:br>
            <a:br>
              <a:rPr lang="en-US" dirty="0">
                <a:solidFill>
                  <a:srgbClr val="000000"/>
                </a:solidFill>
                <a:ea typeface="+mn-lt"/>
                <a:cs typeface="+mn-lt"/>
              </a:rPr>
            </a:br>
            <a:endParaRPr lang="en-US" dirty="0">
              <a:solidFill>
                <a:srgbClr val="000000"/>
              </a:solidFill>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24</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552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94736" y="273845"/>
            <a:ext cx="7754528" cy="1214014"/>
          </a:xfrm>
        </p:spPr>
        <p:txBody>
          <a:bodyPr>
            <a:noAutofit/>
          </a:bodyPr>
          <a:lstStyle/>
          <a:p>
            <a:r>
              <a:rPr lang="en-US" sz="2400" dirty="0">
                <a:latin typeface="Rockwell" panose="02060603020205020403" pitchFamily="18" charset="0"/>
              </a:rPr>
              <a:t>G1E01  Which of the following would disqualify a third party from participating in sending a message via an amateur station?</a:t>
            </a:r>
            <a:br>
              <a:rPr lang="en-US" sz="2400" dirty="0"/>
            </a:br>
            <a:endParaRPr lang="en-US" sz="2400"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1542868" y="1630893"/>
            <a:ext cx="6058263" cy="2781087"/>
          </a:xfrm>
        </p:spPr>
        <p:txBody>
          <a:bodyPr vert="horz" lIns="0" tIns="36000" rIns="0" bIns="36000" rtlCol="0" anchor="t">
            <a:normAutofit fontScale="32500" lnSpcReduction="20000"/>
          </a:bodyPr>
          <a:lstStyle/>
          <a:p>
            <a:pPr marL="0" indent="0">
              <a:buNone/>
            </a:pPr>
            <a:endParaRPr lang="en-US" sz="5500" dirty="0">
              <a:solidFill>
                <a:srgbClr val="000000"/>
              </a:solidFill>
              <a:ea typeface="+mn-lt"/>
              <a:cs typeface="+mn-lt"/>
            </a:endParaRPr>
          </a:p>
          <a:p>
            <a:pPr marL="400050" indent="-400050">
              <a:buAutoNum type="alphaUcPeriod"/>
            </a:pPr>
            <a:r>
              <a:rPr lang="en-US" sz="5500" dirty="0">
                <a:solidFill>
                  <a:schemeClr val="accent1">
                    <a:lumMod val="50000"/>
                  </a:schemeClr>
                </a:solidFill>
                <a:latin typeface="Rockwell" panose="02060603020205020403" pitchFamily="18" charset="0"/>
                <a:ea typeface="+mn-lt"/>
                <a:cs typeface="+mn-lt"/>
              </a:rPr>
              <a:t>A. The third party’s amateur license has been revoked and not reinstated</a:t>
            </a:r>
          </a:p>
          <a:p>
            <a:pPr marL="400050" indent="-400050">
              <a:buAutoNum type="alphaUcPeriod"/>
            </a:pPr>
            <a:endParaRPr lang="en-US" sz="55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5500" dirty="0">
                <a:solidFill>
                  <a:schemeClr val="accent1">
                    <a:lumMod val="50000"/>
                  </a:schemeClr>
                </a:solidFill>
                <a:latin typeface="Rockwell" panose="02060603020205020403" pitchFamily="18" charset="0"/>
                <a:ea typeface="+mn-lt"/>
                <a:cs typeface="+mn-lt"/>
              </a:rPr>
              <a:t>B. The third party is not a US citizen</a:t>
            </a:r>
          </a:p>
          <a:p>
            <a:pPr marL="400050" indent="-400050">
              <a:buAutoNum type="alphaUcPeriod"/>
            </a:pPr>
            <a:endParaRPr lang="en-US" sz="55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5500" dirty="0">
                <a:solidFill>
                  <a:schemeClr val="accent1">
                    <a:lumMod val="50000"/>
                  </a:schemeClr>
                </a:solidFill>
                <a:latin typeface="Rockwell" panose="02060603020205020403" pitchFamily="18" charset="0"/>
                <a:ea typeface="+mn-lt"/>
                <a:cs typeface="+mn-lt"/>
              </a:rPr>
              <a:t>C. The third party is speaking in a language other than English</a:t>
            </a:r>
          </a:p>
          <a:p>
            <a:pPr marL="400050" indent="-400050">
              <a:buAutoNum type="alphaUcPeriod"/>
            </a:pPr>
            <a:endParaRPr lang="en-US" sz="5500" dirty="0">
              <a:solidFill>
                <a:schemeClr val="accent1">
                  <a:lumMod val="50000"/>
                </a:schemeClr>
              </a:solidFill>
              <a:latin typeface="Rockwell" panose="02060603020205020403" pitchFamily="18" charset="0"/>
              <a:ea typeface="+mn-lt"/>
              <a:cs typeface="+mn-lt"/>
            </a:endParaRPr>
          </a:p>
          <a:p>
            <a:pPr marL="400050" indent="-400050">
              <a:buAutoNum type="alphaUcPeriod"/>
            </a:pPr>
            <a:r>
              <a:rPr lang="en-US" sz="5500" dirty="0">
                <a:solidFill>
                  <a:schemeClr val="accent1">
                    <a:lumMod val="50000"/>
                  </a:schemeClr>
                </a:solidFill>
                <a:latin typeface="Rockwell" panose="02060603020205020403" pitchFamily="18" charset="0"/>
                <a:ea typeface="+mn-lt"/>
                <a:cs typeface="+mn-lt"/>
              </a:rPr>
              <a:t>D. All these choices are correct</a:t>
            </a:r>
          </a:p>
          <a:p>
            <a:pPr marL="400050" indent="-400050">
              <a:buAutoNum type="alphaUcPeriod"/>
            </a:pPr>
            <a:endParaRPr lang="en-US" sz="7200" dirty="0">
              <a:solidFill>
                <a:schemeClr val="accent1">
                  <a:lumMod val="50000"/>
                </a:schemeClr>
              </a:solidFill>
              <a:latin typeface="Rockwell" panose="02060603020205020403" pitchFamily="18" charset="0"/>
              <a:ea typeface="+mn-lt"/>
              <a:cs typeface="+mn-lt"/>
            </a:endParaRPr>
          </a:p>
          <a:p>
            <a:pPr marL="400050" indent="-400050">
              <a:buAutoNum type="alphaUcPeriod"/>
            </a:pPr>
            <a:endParaRPr lang="en-US" dirty="0">
              <a:cs typeface="Calibri" panose="020F0502020204030204"/>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25</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7041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661944" y="599440"/>
            <a:ext cx="7880621" cy="1418588"/>
          </a:xfrm>
        </p:spPr>
        <p:txBody>
          <a:bodyPr>
            <a:normAutofit fontScale="90000"/>
          </a:bodyPr>
          <a:lstStyle/>
          <a:p>
            <a:r>
              <a:rPr lang="en-US" sz="2700" dirty="0">
                <a:latin typeface="Rockwell" panose="02060603020205020403" pitchFamily="18" charset="0"/>
              </a:rPr>
              <a:t>G1E05 What types of messages for a third party in another country may be transmitted by an amateur station? </a:t>
            </a:r>
            <a:br>
              <a:rPr lang="en-US" dirty="0"/>
            </a:br>
            <a:endParaRPr lang="en-US" dirty="0"/>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616268" y="1692433"/>
            <a:ext cx="7911464" cy="2568838"/>
          </a:xfrm>
        </p:spPr>
        <p:txBody>
          <a:bodyPr vert="horz" lIns="0" tIns="36000" rIns="0" bIns="36000" rtlCol="0" anchor="t">
            <a:normAutofit/>
          </a:bodyPr>
          <a:lstStyle/>
          <a:p>
            <a:pPr marL="0" indent="0">
              <a:buNone/>
            </a:pPr>
            <a:endParaRPr lang="en-US" dirty="0">
              <a:solidFill>
                <a:srgbClr val="000000"/>
              </a:solidFill>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cs typeface="Calibri" panose="020F0502020204030204"/>
              </a:rPr>
              <a:t>They must relate to emergencies or disaster relief</a:t>
            </a:r>
          </a:p>
          <a:p>
            <a:pPr marL="400050" indent="-400050">
              <a:buAutoNum type="alphaUcPeriod"/>
            </a:pPr>
            <a:r>
              <a:rPr lang="en-US" dirty="0">
                <a:solidFill>
                  <a:schemeClr val="accent1">
                    <a:lumMod val="50000"/>
                  </a:schemeClr>
                </a:solidFill>
                <a:latin typeface="Rockwell" panose="02060603020205020403" pitchFamily="18" charset="0"/>
                <a:cs typeface="Calibri" panose="020F0502020204030204"/>
              </a:rPr>
              <a:t>They must be for other licensed amateurs</a:t>
            </a:r>
          </a:p>
          <a:p>
            <a:pPr marL="400050" indent="-400050">
              <a:buAutoNum type="alphaUcPeriod"/>
            </a:pPr>
            <a:r>
              <a:rPr lang="en-US" dirty="0">
                <a:solidFill>
                  <a:schemeClr val="accent1">
                    <a:lumMod val="50000"/>
                  </a:schemeClr>
                </a:solidFill>
                <a:latin typeface="Rockwell" panose="02060603020205020403" pitchFamily="18" charset="0"/>
                <a:cs typeface="Calibri" panose="020F0502020204030204"/>
              </a:rPr>
              <a:t>They must relate to amateur radio, or remarks of a personal character, or messages relating to emergencies or disaster relief</a:t>
            </a:r>
          </a:p>
          <a:p>
            <a:pPr marL="400050" indent="-400050">
              <a:buAutoNum type="alphaUcPeriod"/>
            </a:pPr>
            <a:r>
              <a:rPr lang="en-US" dirty="0">
                <a:solidFill>
                  <a:schemeClr val="accent1">
                    <a:lumMod val="50000"/>
                  </a:schemeClr>
                </a:solidFill>
                <a:latin typeface="Rockwell" panose="02060603020205020403" pitchFamily="18" charset="0"/>
                <a:cs typeface="Calibri" panose="020F0502020204030204"/>
              </a:rPr>
              <a:t>The message must be limited to no longer than 1 minute in duration and the name of the third party must be recorded in the station log</a:t>
            </a: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26</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endParaRPr lang="en-US" dirty="0">
              <a:latin typeface="Georgia"/>
            </a:endParaRPr>
          </a:p>
        </p:txBody>
      </p:sp>
    </p:spTree>
    <p:extLst>
      <p:ext uri="{BB962C8B-B14F-4D97-AF65-F5344CB8AC3E}">
        <p14:creationId xmlns:p14="http://schemas.microsoft.com/office/powerpoint/2010/main" val="3190945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1868623" y="1485899"/>
            <a:ext cx="5406753" cy="2583182"/>
          </a:xfrm>
        </p:spPr>
        <p:txBody>
          <a:bodyPr vert="horz" lIns="0" tIns="36000" rIns="0" bIns="36000" rtlCol="0" anchor="t">
            <a:normAutofit lnSpcReduction="10000"/>
          </a:bodyPr>
          <a:lstStyle/>
          <a:p>
            <a:pPr marL="0" indent="0">
              <a:buNone/>
            </a:pPr>
            <a:endParaRPr lang="en-US" dirty="0">
              <a:solidFill>
                <a:srgbClr val="000000"/>
              </a:solidFill>
              <a:ea typeface="+mn-lt"/>
              <a:cs typeface="+mn-lt"/>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Under no circumstances.</a:t>
            </a:r>
          </a:p>
          <a:p>
            <a:pPr marL="400050" indent="-400050">
              <a:buAutoNum type="alphaUcPeriod"/>
            </a:pPr>
            <a:endParaRPr lang="en-US" dirty="0">
              <a:solidFill>
                <a:schemeClr val="accent1">
                  <a:lumMod val="50000"/>
                </a:schemeClr>
              </a:solidFill>
              <a:latin typeface="Rockwell" panose="02060603020205020403" pitchFamily="18" charset="0"/>
              <a:cs typeface="Calibri" panose="020F0502020204030204"/>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When the messages are encrypted.</a:t>
            </a:r>
          </a:p>
          <a:p>
            <a:pPr marL="400050" indent="-400050">
              <a:buAutoNum type="alphaUcPeriod"/>
            </a:pPr>
            <a:endParaRPr lang="en-US" dirty="0">
              <a:solidFill>
                <a:schemeClr val="accent1">
                  <a:lumMod val="50000"/>
                </a:schemeClr>
              </a:solidFill>
              <a:latin typeface="Rockwell" panose="02060603020205020403" pitchFamily="18" charset="0"/>
              <a:cs typeface="Calibri" panose="020F0502020204030204"/>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When messages are not encrypted.</a:t>
            </a:r>
          </a:p>
          <a:p>
            <a:pPr marL="400050" indent="-400050">
              <a:buAutoNum type="alphaUcPeriod"/>
            </a:pPr>
            <a:endParaRPr lang="en-US" dirty="0">
              <a:solidFill>
                <a:schemeClr val="accent1">
                  <a:lumMod val="50000"/>
                </a:schemeClr>
              </a:solidFill>
              <a:latin typeface="Rockwell" panose="02060603020205020403" pitchFamily="18" charset="0"/>
              <a:cs typeface="Calibri" panose="020F0502020204030204"/>
            </a:endParaRPr>
          </a:p>
          <a:p>
            <a:pPr marL="400050" indent="-400050">
              <a:buAutoNum type="alphaUcPeriod"/>
            </a:pPr>
            <a:r>
              <a:rPr lang="en-US" dirty="0">
                <a:solidFill>
                  <a:schemeClr val="accent1">
                    <a:lumMod val="50000"/>
                  </a:schemeClr>
                </a:solidFill>
                <a:latin typeface="Rockwell" panose="02060603020205020403" pitchFamily="18" charset="0"/>
                <a:ea typeface="+mn-lt"/>
                <a:cs typeface="+mn-lt"/>
              </a:rPr>
              <a:t>When under automatic control.</a:t>
            </a:r>
            <a:endParaRPr lang="en-US" dirty="0">
              <a:solidFill>
                <a:schemeClr val="accent1">
                  <a:lumMod val="50000"/>
                </a:schemeClr>
              </a:solidFill>
              <a:latin typeface="Rockwell" panose="02060603020205020403" pitchFamily="18" charset="0"/>
            </a:endParaRPr>
          </a:p>
          <a:p>
            <a:pPr marL="400050" indent="-400050">
              <a:buAutoNum type="alphaUcPeriod"/>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27</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28650" y="288436"/>
            <a:ext cx="7886700" cy="1243147"/>
          </a:xfrm>
          <a:prstGeom prst="rect">
            <a:avLst/>
          </a:prstGeom>
        </p:spPr>
        <p:txBody>
          <a:bodyPr vert="horz" lIns="0" tIns="36000" rIns="0" bIns="36000" rtlCol="0" anchor="t">
            <a:no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r>
              <a:rPr lang="en-US" sz="2400" dirty="0">
                <a:solidFill>
                  <a:srgbClr val="FF0000"/>
                </a:solidFill>
                <a:latin typeface="Rockwell" panose="02060603020205020403" pitchFamily="18" charset="0"/>
                <a:cs typeface="Calibri"/>
              </a:rPr>
              <a:t>G1E09 Under what circumstances are messages that are sent via digital modes exempt from Part 97 third-party rules that apply to other modes of communication?</a:t>
            </a:r>
            <a:endParaRPr lang="en-US" sz="2400" dirty="0">
              <a:solidFill>
                <a:srgbClr val="FF0000"/>
              </a:solidFill>
              <a:latin typeface="Rockwell" panose="02060603020205020403" pitchFamily="18" charset="0"/>
            </a:endParaRPr>
          </a:p>
        </p:txBody>
      </p:sp>
    </p:spTree>
    <p:extLst>
      <p:ext uri="{BB962C8B-B14F-4D97-AF65-F5344CB8AC3E}">
        <p14:creationId xmlns:p14="http://schemas.microsoft.com/office/powerpoint/2010/main" val="2937314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A50724-C792-2749-E964-B2352773F979}"/>
              </a:ext>
            </a:extLst>
          </p:cNvPr>
          <p:cNvSpPr>
            <a:spLocks noGrp="1"/>
          </p:cNvSpPr>
          <p:nvPr>
            <p:ph type="title"/>
          </p:nvPr>
        </p:nvSpPr>
        <p:spPr>
          <a:xfrm>
            <a:off x="486320" y="279869"/>
            <a:ext cx="7880621" cy="821150"/>
          </a:xfrm>
        </p:spPr>
        <p:txBody>
          <a:bodyPr>
            <a:noAutofit/>
          </a:bodyPr>
          <a:lstStyle/>
          <a:p>
            <a:r>
              <a:rPr lang="en-US" sz="2400" dirty="0">
                <a:latin typeface="Rockwell" panose="02060603020205020403" pitchFamily="18" charset="0"/>
              </a:rPr>
              <a:t>G1E12   When may third-party messages be transmitted  	      via remote control</a:t>
            </a:r>
          </a:p>
        </p:txBody>
      </p:sp>
      <p:sp>
        <p:nvSpPr>
          <p:cNvPr id="4" name="Content Placeholder 3">
            <a:extLst>
              <a:ext uri="{FF2B5EF4-FFF2-40B4-BE49-F238E27FC236}">
                <a16:creationId xmlns:a16="http://schemas.microsoft.com/office/drawing/2014/main" id="{21AAFD19-8633-222D-F3B2-518965867B10}"/>
              </a:ext>
            </a:extLst>
          </p:cNvPr>
          <p:cNvSpPr>
            <a:spLocks noGrp="1"/>
          </p:cNvSpPr>
          <p:nvPr>
            <p:ph idx="1"/>
          </p:nvPr>
        </p:nvSpPr>
        <p:spPr>
          <a:xfrm>
            <a:off x="777058" y="1229034"/>
            <a:ext cx="7589883" cy="3287921"/>
          </a:xfrm>
        </p:spPr>
        <p:txBody>
          <a:bodyPr vert="horz" lIns="0" tIns="36000" rIns="0" bIns="36000" rtlCol="0" anchor="t">
            <a:normAutofit/>
          </a:bodyPr>
          <a:lstStyle/>
          <a:p>
            <a:pPr marL="0" indent="0">
              <a:buNone/>
            </a:pPr>
            <a:endParaRPr lang="en-US" dirty="0">
              <a:solidFill>
                <a:srgbClr val="000000"/>
              </a:solidFill>
              <a:ea typeface="+mn-lt"/>
              <a:cs typeface="+mn-lt"/>
            </a:endParaRPr>
          </a:p>
          <a:p>
            <a:pPr marL="342900" indent="-342900">
              <a:buClr>
                <a:srgbClr val="FF0000"/>
              </a:buClr>
              <a:buFont typeface="+mj-lt"/>
              <a:buAutoNum type="alphaUcPeriod"/>
            </a:pPr>
            <a:r>
              <a:rPr lang="en-US" dirty="0">
                <a:solidFill>
                  <a:srgbClr val="000000"/>
                </a:solidFill>
                <a:latin typeface="Rockwell" panose="02060603020205020403" pitchFamily="18" charset="0"/>
                <a:cs typeface="Calibri" panose="020F0502020204030204"/>
              </a:rPr>
              <a:t>A</a:t>
            </a:r>
            <a:r>
              <a:rPr lang="en-US" dirty="0">
                <a:solidFill>
                  <a:schemeClr val="accent1">
                    <a:lumMod val="50000"/>
                  </a:schemeClr>
                </a:solidFill>
                <a:latin typeface="Rockwell" panose="02060603020205020403" pitchFamily="18" charset="0"/>
                <a:cs typeface="Calibri" panose="020F0502020204030204"/>
              </a:rPr>
              <a:t>. Under any circumstances in which third party messages are permitted by FCC rules</a:t>
            </a:r>
          </a:p>
          <a:p>
            <a:pPr marL="342900" indent="-342900">
              <a:buClr>
                <a:srgbClr val="FF0000"/>
              </a:buClr>
              <a:buFont typeface="+mj-lt"/>
              <a:buAutoNum type="alphaUcPeriod"/>
            </a:pPr>
            <a:r>
              <a:rPr lang="en-US" dirty="0">
                <a:solidFill>
                  <a:schemeClr val="accent1">
                    <a:lumMod val="50000"/>
                  </a:schemeClr>
                </a:solidFill>
                <a:latin typeface="Rockwell" panose="02060603020205020403" pitchFamily="18" charset="0"/>
                <a:cs typeface="Calibri" panose="020F0502020204030204"/>
              </a:rPr>
              <a:t>B. Under no circumstances except for emergencies</a:t>
            </a:r>
          </a:p>
          <a:p>
            <a:pPr marL="342900" indent="-342900">
              <a:buClr>
                <a:srgbClr val="FF0000"/>
              </a:buClr>
              <a:buFont typeface="+mj-lt"/>
              <a:buAutoNum type="alphaUcPeriod"/>
            </a:pPr>
            <a:r>
              <a:rPr lang="en-US" dirty="0">
                <a:solidFill>
                  <a:schemeClr val="accent1">
                    <a:lumMod val="50000"/>
                  </a:schemeClr>
                </a:solidFill>
                <a:latin typeface="Rockwell" panose="02060603020205020403" pitchFamily="18" charset="0"/>
                <a:cs typeface="Calibri" panose="020F0502020204030204"/>
              </a:rPr>
              <a:t>C. Only when the message is intended for licensed radio amateurs</a:t>
            </a:r>
          </a:p>
          <a:p>
            <a:pPr marL="342900" indent="-342900">
              <a:buClr>
                <a:srgbClr val="FF0000"/>
              </a:buClr>
              <a:buFont typeface="+mj-lt"/>
              <a:buAutoNum type="alphaUcPeriod"/>
            </a:pPr>
            <a:r>
              <a:rPr lang="en-US" dirty="0">
                <a:solidFill>
                  <a:schemeClr val="accent1">
                    <a:lumMod val="50000"/>
                  </a:schemeClr>
                </a:solidFill>
                <a:latin typeface="Rockwell" panose="02060603020205020403" pitchFamily="18" charset="0"/>
                <a:cs typeface="Calibri" panose="020F0502020204030204"/>
              </a:rPr>
              <a:t>D. Only when the message is intended for third parties in areas where licensing is controlled by the FCC</a:t>
            </a:r>
          </a:p>
          <a:p>
            <a:pPr marL="0" indent="0">
              <a:buNone/>
            </a:pPr>
            <a:endParaRPr lang="en-US" dirty="0">
              <a:solidFill>
                <a:srgbClr val="000000"/>
              </a:solidFill>
              <a:cs typeface="Calibri" panose="020F0502020204030204"/>
            </a:endParaRPr>
          </a:p>
          <a:p>
            <a:pPr marL="400050" indent="-400050">
              <a:buAutoNum type="alphaUcPeriod"/>
            </a:pPr>
            <a:endParaRPr lang="en-US" dirty="0">
              <a:solidFill>
                <a:srgbClr val="000000"/>
              </a:solidFill>
              <a:cs typeface="Calibri" panose="020F0502020204030204"/>
            </a:endParaRPr>
          </a:p>
          <a:p>
            <a:pPr marL="342900" indent="-342900">
              <a:buAutoNum type="alphaUcPeriod"/>
            </a:pPr>
            <a:endParaRPr lang="en-US" dirty="0">
              <a:cs typeface="Calibri" panose="020F0502020204030204"/>
            </a:endParaRPr>
          </a:p>
        </p:txBody>
      </p:sp>
      <p:sp>
        <p:nvSpPr>
          <p:cNvPr id="2" name="Slide Number Placeholder 1">
            <a:extLst>
              <a:ext uri="{FF2B5EF4-FFF2-40B4-BE49-F238E27FC236}">
                <a16:creationId xmlns:a16="http://schemas.microsoft.com/office/drawing/2014/main" id="{F5A58E3B-4926-8DE9-EF3A-499B0410E77C}"/>
              </a:ext>
            </a:extLst>
          </p:cNvPr>
          <p:cNvSpPr>
            <a:spLocks noGrp="1"/>
          </p:cNvSpPr>
          <p:nvPr>
            <p:ph type="sldNum" sz="quarter" idx="12"/>
          </p:nvPr>
        </p:nvSpPr>
        <p:spPr/>
        <p:txBody>
          <a:bodyPr/>
          <a:lstStyle/>
          <a:p>
            <a:fld id="{A93B5EC9-35C3-2E48-B4C1-EF6677BA8B04}" type="slidenum">
              <a:rPr lang="en-ES" smtClean="0"/>
              <a:t>28</a:t>
            </a:fld>
            <a:endParaRPr lang="en-ES"/>
          </a:p>
        </p:txBody>
      </p:sp>
      <p:sp>
        <p:nvSpPr>
          <p:cNvPr id="7" name="Title 2">
            <a:extLst>
              <a:ext uri="{FF2B5EF4-FFF2-40B4-BE49-F238E27FC236}">
                <a16:creationId xmlns:a16="http://schemas.microsoft.com/office/drawing/2014/main" id="{E3BD6391-660E-9F2C-4C88-060A787BBC4E}"/>
              </a:ext>
            </a:extLst>
          </p:cNvPr>
          <p:cNvSpPr txBox="1">
            <a:spLocks/>
          </p:cNvSpPr>
          <p:nvPr/>
        </p:nvSpPr>
        <p:spPr>
          <a:xfrm>
            <a:off x="617262" y="882229"/>
            <a:ext cx="7886700" cy="605630"/>
          </a:xfrm>
          <a:prstGeom prst="rect">
            <a:avLst/>
          </a:prstGeom>
        </p:spPr>
        <p:txBody>
          <a:bodyPr vert="horz" lIns="0" tIns="36000" rIns="0" bIns="36000" rtlCol="0" anchor="t">
            <a:normAutofit fontScale="9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r>
              <a:rPr lang="en-US" sz="2400" dirty="0">
                <a:solidFill>
                  <a:srgbClr val="15183E"/>
                </a:solidFill>
                <a:latin typeface="Georgia"/>
                <a:cs typeface="Calibri"/>
              </a:rPr>
              <a:t>?</a:t>
            </a:r>
          </a:p>
          <a:p>
            <a:r>
              <a:rPr lang="en-US" sz="2400" dirty="0">
                <a:solidFill>
                  <a:srgbClr val="15183E"/>
                </a:solidFill>
                <a:latin typeface="Georgia"/>
                <a:cs typeface="Calibri"/>
              </a:rPr>
              <a:t> </a:t>
            </a:r>
            <a:r>
              <a:rPr lang="en-US" sz="1800" dirty="0">
                <a:solidFill>
                  <a:srgbClr val="15183E"/>
                </a:solidFill>
                <a:latin typeface="Georgia"/>
                <a:cs typeface="Calibri"/>
              </a:rPr>
              <a:t> </a:t>
            </a:r>
            <a:endParaRPr lang="en-US" dirty="0"/>
          </a:p>
        </p:txBody>
      </p:sp>
    </p:spTree>
    <p:extLst>
      <p:ext uri="{BB962C8B-B14F-4D97-AF65-F5344CB8AC3E}">
        <p14:creationId xmlns:p14="http://schemas.microsoft.com/office/powerpoint/2010/main" val="1607256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1986755"/>
            <a:ext cx="3284686" cy="1411073"/>
          </a:xfrm>
        </p:spPr>
        <p:txBody>
          <a:bodyPr/>
          <a:lstStyle/>
          <a:p>
            <a:r>
              <a:rPr lang="en-US" dirty="0"/>
              <a:t>Add content here or remove</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29</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29817"/>
            <a:ext cx="6457950" cy="415528"/>
          </a:xfrm>
        </p:spPr>
        <p:txBody>
          <a:bodyPr vert="horz" wrap="square" lIns="0" tIns="0" rIns="0" bIns="0" numCol="1" anchor="ctr" anchorCtr="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342900" eaLnBrk="1" hangingPunct="1">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sz="2700" b="1"/>
              <a:t>General Licensing Class</a:t>
            </a:r>
          </a:p>
        </p:txBody>
      </p:sp>
      <p:sp>
        <p:nvSpPr>
          <p:cNvPr id="3075" name="Text Box 6"/>
          <p:cNvSpPr txBox="1">
            <a:spLocks noChangeArrowheads="1"/>
          </p:cNvSpPr>
          <p:nvPr/>
        </p:nvSpPr>
        <p:spPr bwMode="auto">
          <a:xfrm>
            <a:off x="3475436" y="1281114"/>
            <a:ext cx="21026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base" hangingPunct="1">
              <a:spcBef>
                <a:spcPct val="50000"/>
              </a:spcBef>
              <a:spcAft>
                <a:spcPct val="0"/>
              </a:spcAft>
            </a:pPr>
            <a:r>
              <a:rPr lang="en-GB" altLang="en-US" sz="2700" b="1">
                <a:solidFill>
                  <a:srgbClr val="FF3300"/>
                </a:solidFill>
                <a:latin typeface="Rockwell" panose="02060603020205020403" pitchFamily="18" charset="0"/>
              </a:rPr>
              <a:t>FCC Rules</a:t>
            </a:r>
            <a:endParaRPr lang="en-US" altLang="en-US" sz="2700" b="1">
              <a:solidFill>
                <a:srgbClr val="FF3300"/>
              </a:solidFill>
              <a:latin typeface="Rockwell" panose="02060603020205020403" pitchFamily="18" charset="0"/>
            </a:endParaRPr>
          </a:p>
        </p:txBody>
      </p:sp>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E75E2719-64B2-4FC0-956D-3A148C6C7EF0}" type="slidenum">
              <a:rPr lang="en-US" altLang="en-US" smtClean="0">
                <a:solidFill>
                  <a:srgbClr val="000066"/>
                </a:solidFill>
              </a:rPr>
              <a:pPr/>
              <a:t>3</a:t>
            </a:fld>
            <a:endParaRPr lang="en-US" altLang="en-US">
              <a:solidFill>
                <a:srgbClr val="000066"/>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6491654" y="1278475"/>
            <a:ext cx="2102644" cy="3175475"/>
          </a:xfrm>
          <a:prstGeom prst="rect">
            <a:avLst/>
          </a:prstGeom>
        </p:spPr>
      </p:pic>
      <p:pic>
        <p:nvPicPr>
          <p:cNvPr id="4" name="Picture 3"/>
          <p:cNvPicPr>
            <a:picLocks noChangeAspect="1"/>
          </p:cNvPicPr>
          <p:nvPr/>
        </p:nvPicPr>
        <p:blipFill>
          <a:blip r:embed="rId4"/>
          <a:stretch>
            <a:fillRect/>
          </a:stretch>
        </p:blipFill>
        <p:spPr>
          <a:xfrm>
            <a:off x="543623" y="2104658"/>
            <a:ext cx="2286198" cy="2245046"/>
          </a:xfrm>
          <a:prstGeom prst="rect">
            <a:avLst/>
          </a:prstGeom>
        </p:spPr>
      </p:pic>
      <p:sp>
        <p:nvSpPr>
          <p:cNvPr id="9" name="TextBox 8"/>
          <p:cNvSpPr txBox="1"/>
          <p:nvPr/>
        </p:nvSpPr>
        <p:spPr>
          <a:xfrm>
            <a:off x="2653747" y="1831304"/>
            <a:ext cx="3746021" cy="248209"/>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013" dirty="0"/>
              <a:t>Your Organization and dates of classes here.</a:t>
            </a:r>
          </a:p>
        </p:txBody>
      </p:sp>
      <p:sp>
        <p:nvSpPr>
          <p:cNvPr id="6" name="TextBox 5">
            <a:extLst>
              <a:ext uri="{FF2B5EF4-FFF2-40B4-BE49-F238E27FC236}">
                <a16:creationId xmlns:a16="http://schemas.microsoft.com/office/drawing/2014/main" id="{B0266F8F-965D-EA93-728B-1810805826D1}"/>
              </a:ext>
            </a:extLst>
          </p:cNvPr>
          <p:cNvSpPr txBox="1"/>
          <p:nvPr/>
        </p:nvSpPr>
        <p:spPr>
          <a:xfrm>
            <a:off x="2927787" y="2569310"/>
            <a:ext cx="3280077" cy="784830"/>
          </a:xfrm>
          <a:prstGeom prst="rect">
            <a:avLst/>
          </a:prstGeom>
          <a:noFill/>
        </p:spPr>
        <p:txBody>
          <a:bodyPr wrap="square" rtlCol="0" anchor="ctr">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500" dirty="0"/>
              <a:t>Question Pool valid </a:t>
            </a:r>
          </a:p>
          <a:p>
            <a:pPr algn="ctr"/>
            <a:r>
              <a:rPr lang="en-US" sz="1500" dirty="0"/>
              <a:t>July 1st, 2023 Through June 30th, 2027</a:t>
            </a:r>
          </a:p>
        </p:txBody>
      </p:sp>
    </p:spTree>
    <p:extLst>
      <p:ext uri="{BB962C8B-B14F-4D97-AF65-F5344CB8AC3E}">
        <p14:creationId xmlns:p14="http://schemas.microsoft.com/office/powerpoint/2010/main" val="360172085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Grp="1" noChangeArrowheads="1"/>
          </p:cNvSpPr>
          <p:nvPr>
            <p:ph type="title" idx="4294967295"/>
          </p:nvPr>
        </p:nvSpPr>
        <p:spPr>
          <a:xfrm>
            <a:off x="1288256" y="267891"/>
            <a:ext cx="6481763" cy="651272"/>
          </a:xfrm>
        </p:spPr>
        <p:txBody>
          <a:bodyPr>
            <a:normAutofit fontScale="9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eaLnBrk="1" hangingPunct="1"/>
            <a:r>
              <a:rPr lang="en-US" altLang="en-US" sz="2700"/>
              <a:t>Amateur Radio General Class</a:t>
            </a:r>
            <a:br>
              <a:rPr lang="en-US" altLang="en-US" sz="2700"/>
            </a:br>
            <a:r>
              <a:rPr lang="en-US" altLang="en-US" sz="2700"/>
              <a:t>Element 3 Course Presentation</a:t>
            </a:r>
          </a:p>
        </p:txBody>
      </p:sp>
      <p:sp>
        <p:nvSpPr>
          <p:cNvPr id="2053" name="Rectangle 5"/>
          <p:cNvSpPr>
            <a:spLocks noGrp="1" noChangeArrowheads="1"/>
          </p:cNvSpPr>
          <p:nvPr>
            <p:ph type="body" idx="4294967295"/>
          </p:nvPr>
        </p:nvSpPr>
        <p:spPr>
          <a:xfrm>
            <a:off x="2268141" y="1102520"/>
            <a:ext cx="5962650" cy="3769926"/>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hangingPunct="1">
              <a:buClr>
                <a:schemeClr val="accent1"/>
              </a:buClr>
              <a:buFont typeface="Wingdings" panose="05000000000000000000" pitchFamily="2" charset="2"/>
              <a:buChar char="Ø"/>
            </a:pPr>
            <a:r>
              <a:rPr lang="en-US" altLang="en-US" sz="2100" b="1" dirty="0"/>
              <a:t>ELEMENT 3 SUB-ELEMENTS </a:t>
            </a:r>
            <a:r>
              <a:rPr lang="en-US" altLang="en-US" sz="900" b="1" dirty="0"/>
              <a:t>(Groupings)</a:t>
            </a:r>
          </a:p>
          <a:p>
            <a:pPr eaLnBrk="1" hangingPunct="1">
              <a:buClr>
                <a:schemeClr val="accent2"/>
              </a:buClr>
              <a:buFont typeface="Wingdings" panose="05000000000000000000" pitchFamily="2" charset="2"/>
              <a:buChar char="Ø"/>
            </a:pPr>
            <a:endParaRPr lang="en-US" altLang="en-US" sz="600" b="1" dirty="0"/>
          </a:p>
          <a:p>
            <a:pPr eaLnBrk="1" hangingPunct="1"/>
            <a:endParaRPr lang="en-US" altLang="en-US" sz="1050" b="1" dirty="0"/>
          </a:p>
          <a:p>
            <a:pPr lvl="1" eaLnBrk="1" hangingPunct="1">
              <a:buFont typeface="Arial" panose="020B0604020202020204" pitchFamily="34" charset="0"/>
              <a:buChar char="•"/>
            </a:pPr>
            <a:r>
              <a:rPr lang="en-US" altLang="en-US" b="1" dirty="0"/>
              <a:t>1 </a:t>
            </a:r>
            <a:r>
              <a:rPr lang="en-US" altLang="en-US" sz="1800" b="1" dirty="0"/>
              <a:t>-Your Passing CSCE</a:t>
            </a:r>
          </a:p>
          <a:p>
            <a:pPr lvl="1" eaLnBrk="1" hangingPunct="1">
              <a:buFont typeface="Arial" panose="020B0604020202020204" pitchFamily="34" charset="0"/>
              <a:buChar char="•"/>
            </a:pPr>
            <a:r>
              <a:rPr lang="en-US" altLang="en-US" sz="1800" b="1" dirty="0"/>
              <a:t>2 -Your New General Bands</a:t>
            </a:r>
          </a:p>
          <a:p>
            <a:pPr lvl="1" eaLnBrk="1" hangingPunct="1">
              <a:buFont typeface="Wingdings" panose="05000000000000000000" pitchFamily="2" charset="2"/>
              <a:buChar char="Ø"/>
            </a:pPr>
            <a:r>
              <a:rPr lang="en-US" altLang="en-US" sz="1800" b="1" dirty="0">
                <a:solidFill>
                  <a:srgbClr val="FF0000"/>
                </a:solidFill>
              </a:rPr>
              <a:t>3 - FCC Rules</a:t>
            </a:r>
          </a:p>
          <a:p>
            <a:pPr lvl="1" eaLnBrk="1" hangingPunct="1">
              <a:buFont typeface="Arial" panose="020B0604020202020204" pitchFamily="34" charset="0"/>
              <a:buChar char="•"/>
            </a:pPr>
            <a:r>
              <a:rPr lang="en-US" altLang="en-US" sz="1800" b="1" dirty="0"/>
              <a:t>4 - Be a VE</a:t>
            </a:r>
          </a:p>
          <a:p>
            <a:pPr lvl="1" eaLnBrk="1" hangingPunct="1">
              <a:buFont typeface="Arial" panose="020B0604020202020204" pitchFamily="34" charset="0"/>
              <a:buChar char="•"/>
            </a:pPr>
            <a:r>
              <a:rPr lang="en-US" altLang="en-US" sz="1800" b="1" dirty="0"/>
              <a:t>5 - Voice Operations</a:t>
            </a:r>
          </a:p>
          <a:p>
            <a:pPr lvl="1" eaLnBrk="1" hangingPunct="1">
              <a:buFont typeface="Arial" panose="020B0604020202020204" pitchFamily="34" charset="0"/>
              <a:buChar char="•"/>
            </a:pPr>
            <a:r>
              <a:rPr lang="en-US" altLang="en-US" sz="1800" b="1" dirty="0"/>
              <a:t>6 - CW Lives</a:t>
            </a:r>
          </a:p>
          <a:p>
            <a:pPr lvl="1" eaLnBrk="1" hangingPunct="1">
              <a:buFont typeface="Arial" panose="020B0604020202020204" pitchFamily="34" charset="0"/>
              <a:buChar char="•"/>
            </a:pPr>
            <a:r>
              <a:rPr lang="en-US" altLang="en-US" sz="1800" b="1" dirty="0"/>
              <a:t>7 - Digital Operating</a:t>
            </a:r>
          </a:p>
          <a:p>
            <a:pPr lvl="1" eaLnBrk="1" hangingPunct="1">
              <a:buFont typeface="Arial" panose="020B0604020202020204" pitchFamily="34" charset="0"/>
              <a:buChar char="•"/>
            </a:pPr>
            <a:r>
              <a:rPr lang="en-US" altLang="en-US" sz="1800" b="1" dirty="0"/>
              <a:t>8 - In An Emergency</a:t>
            </a:r>
          </a:p>
          <a:p>
            <a:pPr lvl="1" eaLnBrk="1" hangingPunct="1">
              <a:buFont typeface="Arial" panose="020B0604020202020204" pitchFamily="34" charset="0"/>
              <a:buChar char="•"/>
            </a:pPr>
            <a:r>
              <a:rPr lang="en-US" altLang="en-US" sz="1800" b="1" dirty="0"/>
              <a:t>9 - </a:t>
            </a:r>
            <a:r>
              <a:rPr lang="en-US" altLang="en-US" sz="1800" b="1" dirty="0" err="1"/>
              <a:t>Skywave</a:t>
            </a:r>
            <a:r>
              <a:rPr lang="en-US" altLang="en-US" sz="1800" b="1" dirty="0"/>
              <a:t> Excitement</a:t>
            </a:r>
          </a:p>
          <a:p>
            <a:pPr lvl="1" eaLnBrk="1" hangingPunct="1">
              <a:buFont typeface="Wingdings" panose="05000000000000000000" pitchFamily="2" charset="2"/>
              <a:buChar char="Ø"/>
            </a:pPr>
            <a:endParaRPr lang="en-US" altLang="en-US" b="1" dirty="0"/>
          </a:p>
        </p:txBody>
      </p:sp>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E75E2719-64B2-4FC0-956D-3A148C6C7EF0}" type="slidenum">
              <a:rPr lang="en-US" altLang="en-US" smtClean="0">
                <a:solidFill>
                  <a:srgbClr val="000066"/>
                </a:solidFill>
              </a:rPr>
              <a:pPr/>
              <a:t>4</a:t>
            </a:fld>
            <a:endParaRPr lang="en-US" altLang="en-US">
              <a:solidFill>
                <a:srgbClr val="000066"/>
              </a:solidFill>
            </a:endParaRPr>
          </a:p>
        </p:txBody>
      </p:sp>
    </p:spTree>
    <p:extLst>
      <p:ext uri="{BB962C8B-B14F-4D97-AF65-F5344CB8AC3E}">
        <p14:creationId xmlns:p14="http://schemas.microsoft.com/office/powerpoint/2010/main" val="10558800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5" end="5"/>
                                            </p:txEl>
                                          </p:spTgt>
                                        </p:tgtEl>
                                        <p:attrNameLst>
                                          <p:attrName>style.visibility</p:attrName>
                                        </p:attrNameLst>
                                      </p:cBhvr>
                                      <p:to>
                                        <p:strVal val="visible"/>
                                      </p:to>
                                    </p:set>
                                    <p:animScale>
                                      <p:cBhvr>
                                        <p:cTn id="7" dur="1000" decel="50000" fill="hold">
                                          <p:stCondLst>
                                            <p:cond delay="0"/>
                                          </p:stCondLst>
                                        </p:cTn>
                                        <p:tgtEl>
                                          <p:spTgt spid="205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5" end="5"/>
                                            </p:txEl>
                                          </p:spTgt>
                                        </p:tgtEl>
                                        <p:attrNameLst>
                                          <p:attrName>ppt_x</p:attrName>
                                          <p:attrName>ppt_y</p:attrName>
                                        </p:attrNameLst>
                                      </p:cBhvr>
                                    </p:animMotion>
                                    <p:animEffect transition="in" filter="fade">
                                      <p:cBhvr>
                                        <p:cTn id="9" dur="1000"/>
                                        <p:tgtEl>
                                          <p:spTgt spid="205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idx="4294967295"/>
          </p:nvPr>
        </p:nvSpPr>
        <p:spPr>
          <a:xfrm>
            <a:off x="1316831" y="267891"/>
            <a:ext cx="6481763" cy="651272"/>
          </a:xfrm>
        </p:spPr>
        <p:txBody>
          <a:bodyPr>
            <a:normAutofit fontScale="9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eaLnBrk="1" hangingPunct="1"/>
            <a:r>
              <a:rPr lang="en-US" altLang="en-US" sz="2700"/>
              <a:t>Amateur Radio General Class</a:t>
            </a:r>
            <a:br>
              <a:rPr lang="en-US" altLang="en-US" sz="2700"/>
            </a:br>
            <a:r>
              <a:rPr lang="en-US" altLang="en-US" sz="2700"/>
              <a:t>Element 3 Course Presentation</a:t>
            </a:r>
          </a:p>
        </p:txBody>
      </p:sp>
      <p:sp>
        <p:nvSpPr>
          <p:cNvPr id="5124" name="Rectangle 3"/>
          <p:cNvSpPr>
            <a:spLocks noGrp="1" noChangeArrowheads="1"/>
          </p:cNvSpPr>
          <p:nvPr>
            <p:ph type="body" idx="4294967295"/>
          </p:nvPr>
        </p:nvSpPr>
        <p:spPr>
          <a:xfrm>
            <a:off x="2124076" y="1131094"/>
            <a:ext cx="5631656" cy="3625454"/>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hangingPunct="1">
              <a:lnSpc>
                <a:spcPct val="90000"/>
              </a:lnSpc>
              <a:buClr>
                <a:srgbClr val="FF0000"/>
              </a:buClr>
              <a:buFont typeface="Wingdings" panose="05000000000000000000" pitchFamily="2" charset="2"/>
              <a:buChar char="Ø"/>
            </a:pPr>
            <a:r>
              <a:rPr lang="en-US" altLang="en-US" sz="2100" b="1" dirty="0"/>
              <a:t>ELEMENT 3 SUB-ELEMENTS </a:t>
            </a:r>
            <a:r>
              <a:rPr lang="en-US" altLang="en-US" sz="900" b="1" dirty="0"/>
              <a:t>(Groupings)</a:t>
            </a:r>
          </a:p>
          <a:p>
            <a:pPr eaLnBrk="1" hangingPunct="1">
              <a:lnSpc>
                <a:spcPct val="90000"/>
              </a:lnSpc>
              <a:buClr>
                <a:schemeClr val="accent2"/>
              </a:buClr>
              <a:buFont typeface="Wingdings" panose="05000000000000000000" pitchFamily="2" charset="2"/>
              <a:buChar char="Ø"/>
            </a:pPr>
            <a:endParaRPr lang="en-US" altLang="en-US" sz="1050" b="1" dirty="0"/>
          </a:p>
          <a:p>
            <a:pPr eaLnBrk="1" hangingPunct="1">
              <a:lnSpc>
                <a:spcPct val="90000"/>
              </a:lnSpc>
            </a:pPr>
            <a:endParaRPr lang="en-US" altLang="en-US" sz="525" b="1" dirty="0"/>
          </a:p>
          <a:p>
            <a:pPr lvl="1" eaLnBrk="1" hangingPunct="1">
              <a:lnSpc>
                <a:spcPct val="90000"/>
              </a:lnSpc>
              <a:buFont typeface="Arial" panose="020B0604020202020204" pitchFamily="34" charset="0"/>
              <a:buChar char="•"/>
            </a:pPr>
            <a:r>
              <a:rPr lang="en-US" altLang="en-US" sz="1800" b="1" dirty="0"/>
              <a:t>10 - Your  HF Transmitter</a:t>
            </a:r>
          </a:p>
          <a:p>
            <a:pPr lvl="1" eaLnBrk="1" hangingPunct="1">
              <a:lnSpc>
                <a:spcPct val="90000"/>
              </a:lnSpc>
              <a:buFont typeface="Arial" panose="020B0604020202020204" pitchFamily="34" charset="0"/>
              <a:buChar char="•"/>
            </a:pPr>
            <a:r>
              <a:rPr lang="en-US" altLang="en-US" sz="1800" b="1" dirty="0"/>
              <a:t>11 - Your Receiver</a:t>
            </a:r>
          </a:p>
          <a:p>
            <a:pPr lvl="1" eaLnBrk="1" hangingPunct="1">
              <a:lnSpc>
                <a:spcPct val="90000"/>
              </a:lnSpc>
              <a:buFont typeface="Arial" panose="020B0604020202020204" pitchFamily="34" charset="0"/>
              <a:buChar char="•"/>
            </a:pPr>
            <a:r>
              <a:rPr lang="en-US" altLang="en-US" sz="1800" b="1" dirty="0"/>
              <a:t>12 - Oscillators &amp; Components</a:t>
            </a:r>
          </a:p>
          <a:p>
            <a:pPr lvl="1" eaLnBrk="1" hangingPunct="1">
              <a:lnSpc>
                <a:spcPct val="90000"/>
              </a:lnSpc>
              <a:buFont typeface="Arial" panose="020B0604020202020204" pitchFamily="34" charset="0"/>
              <a:buChar char="•"/>
            </a:pPr>
            <a:r>
              <a:rPr lang="en-US" altLang="en-US" sz="1800" b="1" dirty="0"/>
              <a:t>13 - Electrical Principles</a:t>
            </a:r>
          </a:p>
          <a:p>
            <a:pPr lvl="1" eaLnBrk="1" hangingPunct="1">
              <a:lnSpc>
                <a:spcPct val="90000"/>
              </a:lnSpc>
              <a:buFont typeface="Arial" panose="020B0604020202020204" pitchFamily="34" charset="0"/>
              <a:buChar char="•"/>
            </a:pPr>
            <a:r>
              <a:rPr lang="en-US" altLang="en-US" sz="1800" b="1" dirty="0"/>
              <a:t>14 - Circuits</a:t>
            </a:r>
          </a:p>
          <a:p>
            <a:pPr lvl="1" eaLnBrk="1" hangingPunct="1">
              <a:lnSpc>
                <a:spcPct val="90000"/>
              </a:lnSpc>
              <a:buFont typeface="Arial" panose="020B0604020202020204" pitchFamily="34" charset="0"/>
              <a:buChar char="•"/>
            </a:pPr>
            <a:r>
              <a:rPr lang="en-US" altLang="en-US" sz="1800" b="1" dirty="0"/>
              <a:t>15 - Good Grounds</a:t>
            </a:r>
          </a:p>
          <a:p>
            <a:pPr lvl="1" eaLnBrk="1" hangingPunct="1">
              <a:lnSpc>
                <a:spcPct val="90000"/>
              </a:lnSpc>
              <a:buFont typeface="Arial" panose="020B0604020202020204" pitchFamily="34" charset="0"/>
              <a:buChar char="•"/>
            </a:pPr>
            <a:r>
              <a:rPr lang="en-US" altLang="en-US" sz="1800" b="1" dirty="0"/>
              <a:t>16 - HF Antennas</a:t>
            </a:r>
          </a:p>
          <a:p>
            <a:pPr lvl="1" eaLnBrk="1" hangingPunct="1">
              <a:lnSpc>
                <a:spcPct val="90000"/>
              </a:lnSpc>
              <a:buFont typeface="Arial" panose="020B0604020202020204" pitchFamily="34" charset="0"/>
              <a:buChar char="•"/>
            </a:pPr>
            <a:r>
              <a:rPr lang="en-US" altLang="en-US" sz="1800" b="1" dirty="0"/>
              <a:t>17 - Coax Cable</a:t>
            </a:r>
          </a:p>
          <a:p>
            <a:pPr lvl="1" eaLnBrk="1" hangingPunct="1">
              <a:lnSpc>
                <a:spcPct val="90000"/>
              </a:lnSpc>
              <a:buFont typeface="Arial" panose="020B0604020202020204" pitchFamily="34" charset="0"/>
              <a:buChar char="•"/>
            </a:pPr>
            <a:r>
              <a:rPr lang="en-US" altLang="en-US" sz="1800" b="1" dirty="0"/>
              <a:t>18 - RF &amp; Electrical Safety</a:t>
            </a:r>
          </a:p>
          <a:p>
            <a:pPr lvl="1" eaLnBrk="1" hangingPunct="1">
              <a:lnSpc>
                <a:spcPct val="90000"/>
              </a:lnSpc>
            </a:pPr>
            <a:endParaRPr lang="en-US" altLang="en-US" dirty="0"/>
          </a:p>
        </p:txBody>
      </p:sp>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E75E2719-64B2-4FC0-956D-3A148C6C7EF0}" type="slidenum">
              <a:rPr lang="en-US" altLang="en-US" smtClean="0">
                <a:solidFill>
                  <a:srgbClr val="000066"/>
                </a:solidFill>
              </a:rPr>
              <a:pPr/>
              <a:t>5</a:t>
            </a:fld>
            <a:endParaRPr lang="en-US" altLang="en-US">
              <a:solidFill>
                <a:srgbClr val="000066"/>
              </a:solidFill>
            </a:endParaRPr>
          </a:p>
        </p:txBody>
      </p:sp>
    </p:spTree>
    <p:extLst>
      <p:ext uri="{BB962C8B-B14F-4D97-AF65-F5344CB8AC3E}">
        <p14:creationId xmlns:p14="http://schemas.microsoft.com/office/powerpoint/2010/main" val="262470707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a:t>FCC Rules</a:t>
            </a:r>
          </a:p>
        </p:txBody>
      </p:sp>
      <p:sp>
        <p:nvSpPr>
          <p:cNvPr id="20483" name="Rectangle 3"/>
          <p:cNvSpPr>
            <a:spLocks noGrp="1" noChangeArrowheads="1"/>
          </p:cNvSpPr>
          <p:nvPr>
            <p:ph type="body" idx="1"/>
          </p:nvPr>
        </p:nvSpPr>
        <p:spPr>
          <a:xfrm>
            <a:off x="1018067" y="1140619"/>
            <a:ext cx="6481763" cy="3721894"/>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1" eaLnBrk="1" hangingPunct="1">
              <a:buFont typeface="Wingdings" panose="05000000000000000000" pitchFamily="2" charset="2"/>
              <a:buChar char="Ø"/>
            </a:pPr>
            <a:r>
              <a:rPr lang="en-US" altLang="en-US" dirty="0"/>
              <a:t>Many amateurs keep a log, even though the FCC does not require it, </a:t>
            </a:r>
            <a:r>
              <a:rPr lang="en-US" altLang="en-US" b="1" dirty="0"/>
              <a:t>to help with a reply if the FCC requests information</a:t>
            </a:r>
            <a:r>
              <a:rPr lang="en-US" altLang="en-US" dirty="0"/>
              <a:t> on who was control operator of your station at a given date and time. </a:t>
            </a:r>
            <a:r>
              <a:rPr lang="en-US" altLang="en-US" sz="675" dirty="0"/>
              <a:t>(G2D08)</a:t>
            </a:r>
            <a:endParaRPr lang="en-US" altLang="en-US" dirty="0"/>
          </a:p>
          <a:p>
            <a:pPr lvl="1" eaLnBrk="1" hangingPunct="1"/>
            <a:endParaRPr lang="en-US" altLang="en-US" sz="750" b="1" dirty="0"/>
          </a:p>
        </p:txBody>
      </p:sp>
      <p:pic>
        <p:nvPicPr>
          <p:cNvPr id="20484" name="Picture 4" descr="pg 34-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627" y="2280581"/>
            <a:ext cx="2650331" cy="258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smtClean="0">
                <a:solidFill>
                  <a:srgbClr val="000066"/>
                </a:solidFill>
              </a:rPr>
              <a:pPr/>
              <a:t>6</a:t>
            </a:fld>
            <a:endParaRPr lang="en-US" altLang="en-US">
              <a:solidFill>
                <a:srgbClr val="000066"/>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273" y="2259149"/>
            <a:ext cx="3369771" cy="2624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brown and white rectangular object with red text&#10;&#10;Description automatically generated with medium confidence">
            <a:extLst>
              <a:ext uri="{FF2B5EF4-FFF2-40B4-BE49-F238E27FC236}">
                <a16:creationId xmlns:a16="http://schemas.microsoft.com/office/drawing/2014/main" id="{AFE9E0F3-EC11-E2E9-D03D-BB83CB193A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3199" y="2259149"/>
            <a:ext cx="1977069" cy="2624795"/>
          </a:xfrm>
          <a:prstGeom prst="rect">
            <a:avLst/>
          </a:prstGeom>
        </p:spPr>
      </p:pic>
    </p:spTree>
    <p:extLst>
      <p:ext uri="{BB962C8B-B14F-4D97-AF65-F5344CB8AC3E}">
        <p14:creationId xmlns:p14="http://schemas.microsoft.com/office/powerpoint/2010/main" val="3583721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1000833" y="1414463"/>
            <a:ext cx="7308056" cy="3269456"/>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1" eaLnBrk="1" hangingPunct="1">
              <a:buFont typeface="Wingdings" panose="05000000000000000000" pitchFamily="2" charset="2"/>
              <a:buChar char="Ø"/>
            </a:pPr>
            <a:r>
              <a:rPr lang="en-US" altLang="en-US" dirty="0"/>
              <a:t>The </a:t>
            </a:r>
            <a:r>
              <a:rPr lang="en-US" altLang="en-US" b="1" dirty="0"/>
              <a:t>Volunteer Monitoring Program </a:t>
            </a:r>
            <a:r>
              <a:rPr lang="en-US" altLang="en-US" dirty="0"/>
              <a:t>is made up of </a:t>
            </a:r>
            <a:r>
              <a:rPr lang="en-US" altLang="en-US" b="1" dirty="0"/>
              <a:t>volunteer amateurs </a:t>
            </a:r>
            <a:r>
              <a:rPr lang="en-US" altLang="en-US" dirty="0"/>
              <a:t>who are registered with the ARRL and undergo formal training to </a:t>
            </a:r>
            <a:r>
              <a:rPr lang="en-US" altLang="en-US" dirty="0">
                <a:solidFill>
                  <a:schemeClr val="tx1">
                    <a:lumMod val="60000"/>
                    <a:lumOff val="40000"/>
                  </a:schemeClr>
                </a:solidFill>
              </a:rPr>
              <a:t>assist all hams in self-regulation and adherence to FCC’s rules and regulations. </a:t>
            </a:r>
            <a:r>
              <a:rPr lang="en-US" altLang="en-US" sz="750" dirty="0"/>
              <a:t>(G2D01)</a:t>
            </a:r>
          </a:p>
          <a:p>
            <a:pPr lvl="1" eaLnBrk="1" hangingPunct="1">
              <a:buFont typeface="Wingdings" panose="05000000000000000000" pitchFamily="2" charset="2"/>
              <a:buChar char="Ø"/>
            </a:pPr>
            <a:endParaRPr lang="en-US" altLang="en-US" sz="450" dirty="0">
              <a:solidFill>
                <a:schemeClr val="tx1">
                  <a:lumMod val="60000"/>
                  <a:lumOff val="40000"/>
                </a:schemeClr>
              </a:solidFill>
            </a:endParaRPr>
          </a:p>
          <a:p>
            <a:pPr lvl="1" eaLnBrk="1" hangingPunct="1">
              <a:buFont typeface="Wingdings" panose="05000000000000000000" pitchFamily="2" charset="2"/>
              <a:buChar char="Ø"/>
            </a:pPr>
            <a:endParaRPr lang="en-US" altLang="en-US" sz="750" b="1" dirty="0"/>
          </a:p>
          <a:p>
            <a:pPr lvl="2" eaLnBrk="1" hangingPunct="1">
              <a:buFont typeface="Wingdings" panose="05000000000000000000" pitchFamily="2" charset="2"/>
              <a:buChar char="§"/>
            </a:pPr>
            <a:r>
              <a:rPr lang="en-US" altLang="en-US" dirty="0"/>
              <a:t>Formally enlisted to monitor the airwaves</a:t>
            </a:r>
          </a:p>
          <a:p>
            <a:pPr lvl="1" eaLnBrk="1" hangingPunct="1">
              <a:buFont typeface="Wingdings" panose="05000000000000000000" pitchFamily="2" charset="2"/>
              <a:buChar char="Ø"/>
            </a:pPr>
            <a:endParaRPr lang="en-US" altLang="en-US" sz="675" dirty="0"/>
          </a:p>
          <a:p>
            <a:pPr lvl="3">
              <a:buClr>
                <a:schemeClr val="tx1"/>
              </a:buClr>
              <a:buFont typeface="Wingdings" panose="05000000000000000000" pitchFamily="2" charset="2"/>
              <a:buChar char="§"/>
            </a:pPr>
            <a:r>
              <a:rPr lang="en-US" altLang="en-US" sz="1350" dirty="0"/>
              <a:t>Report violations and band intrusions to local:</a:t>
            </a:r>
          </a:p>
          <a:p>
            <a:pPr lvl="3">
              <a:buClr>
                <a:schemeClr val="tx1"/>
              </a:buClr>
              <a:buFont typeface="Wingdings" panose="05000000000000000000" pitchFamily="2" charset="2"/>
              <a:buChar char="§"/>
            </a:pPr>
            <a:endParaRPr lang="en-US" altLang="en-US" sz="525" dirty="0"/>
          </a:p>
          <a:p>
            <a:pPr lvl="4">
              <a:buClr>
                <a:schemeClr val="accent2"/>
              </a:buClr>
            </a:pPr>
            <a:r>
              <a:rPr lang="en-US" altLang="en-US" sz="1350" dirty="0"/>
              <a:t>FCC Compliance</a:t>
            </a:r>
          </a:p>
          <a:p>
            <a:pPr lvl="4">
              <a:buClr>
                <a:schemeClr val="accent2"/>
              </a:buClr>
            </a:pPr>
            <a:r>
              <a:rPr lang="en-US" altLang="en-US" sz="1350" dirty="0"/>
              <a:t>Information Bureau office</a:t>
            </a:r>
            <a:endParaRPr lang="en-US" altLang="en-US" sz="1350" b="1" dirty="0"/>
          </a:p>
          <a:p>
            <a:pPr lvl="4">
              <a:buClr>
                <a:srgbClr val="1AFA4F"/>
              </a:buClr>
            </a:pPr>
            <a:endParaRPr lang="en-US" altLang="en-US" sz="825" dirty="0"/>
          </a:p>
          <a:p>
            <a:pPr lvl="1">
              <a:buFont typeface="Wingdings" panose="05000000000000000000" pitchFamily="2" charset="2"/>
              <a:buChar char="Ø"/>
            </a:pPr>
            <a:r>
              <a:rPr lang="en-US" altLang="en-US" b="1" dirty="0"/>
              <a:t>Encouraging amateur regulation and compliance with the rules are objectives</a:t>
            </a:r>
            <a:r>
              <a:rPr lang="en-US" altLang="en-US" dirty="0"/>
              <a:t> of the Volunteer Monitoring Program. </a:t>
            </a:r>
            <a:r>
              <a:rPr lang="en-US" altLang="en-US" sz="675" dirty="0"/>
              <a:t>(G2D02)</a:t>
            </a:r>
            <a:endParaRPr lang="en-US" altLang="en-US" dirty="0"/>
          </a:p>
          <a:p>
            <a:endParaRPr lang="en-US" altLang="en-US" dirty="0"/>
          </a:p>
        </p:txBody>
      </p:sp>
      <p:sp>
        <p:nvSpPr>
          <p:cNvPr id="7171" name="Rectangle 3"/>
          <p:cNvSpPr>
            <a:spLocks noGrp="1" noChangeArrowheads="1"/>
          </p:cNvSpPr>
          <p:nvPr>
            <p:ph type="title"/>
          </p:nvPr>
        </p:nvSpPr>
        <p:spPr>
          <a:noFill/>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a:t>FCC Rules</a:t>
            </a:r>
          </a:p>
        </p:txBody>
      </p:sp>
      <p:sp>
        <p:nvSpPr>
          <p:cNvPr id="2" name="Slide Number Placeholder 1"/>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smtClean="0">
                <a:solidFill>
                  <a:srgbClr val="000066"/>
                </a:solidFill>
              </a:rPr>
              <a:pPr/>
              <a:t>7</a:t>
            </a:fld>
            <a:endParaRPr lang="en-US" altLang="en-US">
              <a:solidFill>
                <a:srgbClr val="000066"/>
              </a:solidFill>
            </a:endParaRPr>
          </a:p>
        </p:txBody>
      </p:sp>
    </p:spTree>
    <p:extLst>
      <p:ext uri="{BB962C8B-B14F-4D97-AF65-F5344CB8AC3E}">
        <p14:creationId xmlns:p14="http://schemas.microsoft.com/office/powerpoint/2010/main" val="2546379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wipe(up)">
                                      <p:cBhvr>
                                        <p:cTn id="7" dur="500"/>
                                        <p:tgtEl>
                                          <p:spTgt spid="25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602">
                                            <p:txEl>
                                              <p:pRg st="3" end="3"/>
                                            </p:txEl>
                                          </p:spTgt>
                                        </p:tgtEl>
                                        <p:attrNameLst>
                                          <p:attrName>style.visibility</p:attrName>
                                        </p:attrNameLst>
                                      </p:cBhvr>
                                      <p:to>
                                        <p:strVal val="visible"/>
                                      </p:to>
                                    </p:set>
                                    <p:animEffect transition="in" filter="wipe(left)">
                                      <p:cBhvr>
                                        <p:cTn id="12" dur="1000"/>
                                        <p:tgtEl>
                                          <p:spTgt spid="2560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5602">
                                            <p:txEl>
                                              <p:pRg st="5" end="5"/>
                                            </p:txEl>
                                          </p:spTgt>
                                        </p:tgtEl>
                                        <p:attrNameLst>
                                          <p:attrName>style.visibility</p:attrName>
                                        </p:attrNameLst>
                                      </p:cBhvr>
                                      <p:to>
                                        <p:strVal val="visible"/>
                                      </p:to>
                                    </p:set>
                                    <p:animEffect transition="in" filter="wipe(left)">
                                      <p:cBhvr>
                                        <p:cTn id="17" dur="1000"/>
                                        <p:tgtEl>
                                          <p:spTgt spid="25602">
                                            <p:txEl>
                                              <p:pRg st="5" end="5"/>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5602">
                                            <p:txEl>
                                              <p:pRg st="7" end="7"/>
                                            </p:txEl>
                                          </p:spTgt>
                                        </p:tgtEl>
                                        <p:attrNameLst>
                                          <p:attrName>style.visibility</p:attrName>
                                        </p:attrNameLst>
                                      </p:cBhvr>
                                      <p:to>
                                        <p:strVal val="visible"/>
                                      </p:to>
                                    </p:set>
                                    <p:animEffect transition="in" filter="wipe(left)">
                                      <p:cBhvr>
                                        <p:cTn id="22" dur="1000"/>
                                        <p:tgtEl>
                                          <p:spTgt spid="25602">
                                            <p:txEl>
                                              <p:pRg st="7" end="7"/>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5602">
                                            <p:txEl>
                                              <p:pRg st="8" end="8"/>
                                            </p:txEl>
                                          </p:spTgt>
                                        </p:tgtEl>
                                        <p:attrNameLst>
                                          <p:attrName>style.visibility</p:attrName>
                                        </p:attrNameLst>
                                      </p:cBhvr>
                                      <p:to>
                                        <p:strVal val="visible"/>
                                      </p:to>
                                    </p:set>
                                    <p:animEffect transition="in" filter="wipe(left)">
                                      <p:cBhvr>
                                        <p:cTn id="27" dur="1000"/>
                                        <p:tgtEl>
                                          <p:spTgt spid="2560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5602">
                                            <p:txEl>
                                              <p:pRg st="10" end="10"/>
                                            </p:txEl>
                                          </p:spTgt>
                                        </p:tgtEl>
                                        <p:attrNameLst>
                                          <p:attrName>style.visibility</p:attrName>
                                        </p:attrNameLst>
                                      </p:cBhvr>
                                      <p:to>
                                        <p:strVal val="visible"/>
                                      </p:to>
                                    </p:set>
                                    <p:animEffect transition="in" filter="wipe(down)">
                                      <p:cBhvr>
                                        <p:cTn id="32" dur="1000"/>
                                        <p:tgtEl>
                                          <p:spTgt spid="2560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250826" y="1146662"/>
            <a:ext cx="8686800" cy="516075"/>
          </a:xfrm>
        </p:spPr>
        <p:txBody>
          <a:bodyPr>
            <a:normAutofit fontScale="25000" lnSpcReduction="2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buFont typeface="Wingdings" panose="05000000000000000000" pitchFamily="2" charset="2"/>
              <a:buChar char="Ø"/>
            </a:pPr>
            <a:r>
              <a:rPr lang="en-US" altLang="en-US" dirty="0"/>
              <a:t>Direction finding used to </a:t>
            </a:r>
            <a:r>
              <a:rPr lang="en-US" altLang="en-US" b="1" dirty="0"/>
              <a:t>locate stations violating FCC rules</a:t>
            </a:r>
            <a:r>
              <a:rPr lang="en-US" altLang="en-US" dirty="0"/>
              <a:t> with “hidden transmitter hunts” are of help to the Volunteer Monitoring Program. </a:t>
            </a:r>
            <a:r>
              <a:rPr lang="en-US" altLang="en-US" sz="750" dirty="0"/>
              <a:t>(G2D03)</a:t>
            </a:r>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endParaRPr lang="en-US" altLang="en-US" dirty="0">
              <a:solidFill>
                <a:srgbClr val="002060"/>
              </a:solidFill>
            </a:endParaRPr>
          </a:p>
          <a:p>
            <a:pPr>
              <a:buFont typeface="Wingdings" panose="05000000000000000000" pitchFamily="2" charset="2"/>
              <a:buChar char="Ø"/>
            </a:pPr>
            <a:r>
              <a:rPr lang="en-US" altLang="en-US" dirty="0">
                <a:solidFill>
                  <a:srgbClr val="002060"/>
                </a:solidFill>
              </a:rPr>
              <a:t>The </a:t>
            </a:r>
            <a:r>
              <a:rPr lang="en-US" altLang="en-US" b="1" dirty="0">
                <a:solidFill>
                  <a:srgbClr val="002060"/>
                </a:solidFill>
              </a:rPr>
              <a:t>FCC</a:t>
            </a:r>
            <a:r>
              <a:rPr lang="en-US" altLang="en-US" dirty="0">
                <a:solidFill>
                  <a:srgbClr val="002060"/>
                </a:solidFill>
              </a:rPr>
              <a:t> requires an amateur station to be operated </a:t>
            </a:r>
            <a:r>
              <a:rPr lang="en-US" altLang="en-US" b="1" dirty="0">
                <a:solidFill>
                  <a:srgbClr val="002060"/>
                </a:solidFill>
              </a:rPr>
              <a:t>in conformance with good engineering and good amateur practice </a:t>
            </a:r>
            <a:r>
              <a:rPr lang="en-US" altLang="en-US" dirty="0">
                <a:solidFill>
                  <a:srgbClr val="002060"/>
                </a:solidFill>
              </a:rPr>
              <a:t>in all respects not specifically covered by the Part 97 rules </a:t>
            </a:r>
            <a:r>
              <a:rPr lang="en-US" altLang="en-US" sz="750" dirty="0">
                <a:solidFill>
                  <a:srgbClr val="002060"/>
                </a:solidFill>
              </a:rPr>
              <a:t>(G1B11)</a:t>
            </a:r>
          </a:p>
          <a:p>
            <a:pPr>
              <a:buFont typeface="Wingdings" panose="05000000000000000000" pitchFamily="2" charset="2"/>
              <a:buChar char="Ø"/>
            </a:pPr>
            <a:endParaRPr lang="en-US" altLang="en-US" dirty="0"/>
          </a:p>
          <a:p>
            <a:endParaRPr lang="en-US" altLang="en-US" dirty="0"/>
          </a:p>
          <a:p>
            <a:endParaRPr lang="en-US" altLang="en-US" dirty="0"/>
          </a:p>
        </p:txBody>
      </p:sp>
      <p:sp>
        <p:nvSpPr>
          <p:cNvPr id="8195" name="Rectangle 4"/>
          <p:cNvSpPr>
            <a:spLocks noGrp="1" noChangeArrowheads="1"/>
          </p:cNvSpPr>
          <p:nvPr>
            <p:ph type="title"/>
          </p:nvPr>
        </p:nvSpPr>
        <p:spPr>
          <a:noFill/>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dirty="0"/>
              <a:t>FCC Rules</a:t>
            </a:r>
          </a:p>
        </p:txBody>
      </p:sp>
      <p:pic>
        <p:nvPicPr>
          <p:cNvPr id="4099078" name="Picture 6" descr="foxhun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708" y="1741904"/>
            <a:ext cx="2826904" cy="229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2" name="Text Box 10"/>
          <p:cNvSpPr txBox="1">
            <a:spLocks noChangeArrowheads="1"/>
          </p:cNvSpPr>
          <p:nvPr/>
        </p:nvSpPr>
        <p:spPr bwMode="auto">
          <a:xfrm>
            <a:off x="1950839" y="4119172"/>
            <a:ext cx="524232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base" hangingPunct="1">
              <a:spcBef>
                <a:spcPct val="50000"/>
              </a:spcBef>
              <a:spcAft>
                <a:spcPct val="0"/>
              </a:spcAft>
            </a:pPr>
            <a:r>
              <a:rPr lang="en-US" altLang="en-US" sz="1200" dirty="0">
                <a:solidFill>
                  <a:srgbClr val="FF0000"/>
                </a:solidFill>
                <a:latin typeface="Rockwell" panose="02060603020205020403" pitchFamily="18" charset="0"/>
              </a:rPr>
              <a:t>Use of directional antennas can track down almost any signal on the air.</a:t>
            </a:r>
          </a:p>
        </p:txBody>
      </p:sp>
      <p:pic>
        <p:nvPicPr>
          <p:cNvPr id="2" name="Picture 1"/>
          <p:cNvPicPr>
            <a:picLocks noChangeAspect="1"/>
          </p:cNvPicPr>
          <p:nvPr/>
        </p:nvPicPr>
        <p:blipFill>
          <a:blip r:embed="rId3"/>
          <a:stretch>
            <a:fillRect/>
          </a:stretch>
        </p:blipFill>
        <p:spPr>
          <a:xfrm>
            <a:off x="4339403" y="1781488"/>
            <a:ext cx="3534300" cy="2298101"/>
          </a:xfrm>
          <a:prstGeom prst="rect">
            <a:avLst/>
          </a:prstGeom>
        </p:spPr>
      </p:pic>
      <p:sp>
        <p:nvSpPr>
          <p:cNvPr id="3" name="Slide Number Placeholder 2"/>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smtClean="0">
                <a:solidFill>
                  <a:srgbClr val="000066"/>
                </a:solidFill>
              </a:rPr>
              <a:pPr/>
              <a:t>8</a:t>
            </a:fld>
            <a:endParaRPr lang="en-US" altLang="en-US">
              <a:solidFill>
                <a:srgbClr val="000066"/>
              </a:solidFill>
            </a:endParaRPr>
          </a:p>
        </p:txBody>
      </p:sp>
    </p:spTree>
    <p:extLst>
      <p:ext uri="{BB962C8B-B14F-4D97-AF65-F5344CB8AC3E}">
        <p14:creationId xmlns:p14="http://schemas.microsoft.com/office/powerpoint/2010/main" val="21076999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wipe(up)">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099078"/>
                                        </p:tgtEl>
                                        <p:attrNameLst>
                                          <p:attrName>style.visibility</p:attrName>
                                        </p:attrNameLst>
                                      </p:cBhvr>
                                      <p:to>
                                        <p:strVal val="visible"/>
                                      </p:to>
                                    </p:set>
                                    <p:animEffect transition="in" filter="wipe(left)">
                                      <p:cBhvr>
                                        <p:cTn id="12" dur="1000"/>
                                        <p:tgtEl>
                                          <p:spTgt spid="4099078"/>
                                        </p:tgtEl>
                                      </p:cBhvr>
                                    </p:animEffect>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3562"/>
                                        </p:tgtEl>
                                        <p:attrNameLst>
                                          <p:attrName>style.visibility</p:attrName>
                                        </p:attrNameLst>
                                      </p:cBhvr>
                                      <p:to>
                                        <p:strVal val="visible"/>
                                      </p:to>
                                    </p:set>
                                    <p:anim calcmode="lin" valueType="num">
                                      <p:cBhvr>
                                        <p:cTn id="20" dur="2000" fill="hold"/>
                                        <p:tgtEl>
                                          <p:spTgt spid="23562"/>
                                        </p:tgtEl>
                                        <p:attrNameLst>
                                          <p:attrName>ppt_w</p:attrName>
                                        </p:attrNameLst>
                                      </p:cBhvr>
                                      <p:tavLst>
                                        <p:tav tm="0">
                                          <p:val>
                                            <p:fltVal val="0"/>
                                          </p:val>
                                        </p:tav>
                                        <p:tav tm="100000">
                                          <p:val>
                                            <p:strVal val="#ppt_w"/>
                                          </p:val>
                                        </p:tav>
                                      </p:tavLst>
                                    </p:anim>
                                    <p:anim calcmode="lin" valueType="num">
                                      <p:cBhvr>
                                        <p:cTn id="21" dur="2000" fill="hold"/>
                                        <p:tgtEl>
                                          <p:spTgt spid="23562"/>
                                        </p:tgtEl>
                                        <p:attrNameLst>
                                          <p:attrName>ppt_h</p:attrName>
                                        </p:attrNameLst>
                                      </p:cBhvr>
                                      <p:tavLst>
                                        <p:tav tm="0">
                                          <p:val>
                                            <p:fltVal val="0"/>
                                          </p:val>
                                        </p:tav>
                                        <p:tav tm="100000">
                                          <p:val>
                                            <p:strVal val="#ppt_h"/>
                                          </p:val>
                                        </p:tav>
                                      </p:tavLst>
                                    </p:anim>
                                    <p:animEffect transition="in" filter="fade">
                                      <p:cBhvr>
                                        <p:cTn id="22" dur="2000"/>
                                        <p:tgtEl>
                                          <p:spTgt spid="235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555">
                                            <p:txEl>
                                              <p:pRg st="12" end="12"/>
                                            </p:txEl>
                                          </p:spTgt>
                                        </p:tgtEl>
                                        <p:attrNameLst>
                                          <p:attrName>style.visibility</p:attrName>
                                        </p:attrNameLst>
                                      </p:cBhvr>
                                      <p:to>
                                        <p:strVal val="visible"/>
                                      </p:to>
                                    </p:set>
                                    <p:animEffect transition="in" filter="wipe(down)">
                                      <p:cBhvr>
                                        <p:cTn id="27" dur="1000"/>
                                        <p:tgtEl>
                                          <p:spTgt spid="2355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250826" y="1108473"/>
            <a:ext cx="8485981" cy="4035027"/>
          </a:xfrm>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buFont typeface="Wingdings" panose="05000000000000000000" pitchFamily="2" charset="2"/>
              <a:buChar char="Ø"/>
            </a:pPr>
            <a:endParaRPr lang="en-US" altLang="en-US" sz="225" dirty="0">
              <a:solidFill>
                <a:srgbClr val="000066"/>
              </a:solidFill>
            </a:endParaRPr>
          </a:p>
          <a:p>
            <a:pPr>
              <a:buFont typeface="Wingdings" panose="05000000000000000000" pitchFamily="2" charset="2"/>
              <a:buChar char="Ø"/>
            </a:pPr>
            <a:r>
              <a:rPr lang="en-US" altLang="en-US" dirty="0">
                <a:solidFill>
                  <a:srgbClr val="000066"/>
                </a:solidFill>
              </a:rPr>
              <a:t>State and local governments are permitted to regulate Amateur Radio antenna structures when Amateur Service communications are reasonably accommodated, and regulations must constitute the minimum practical to accommodate a legitimate purpose of the state or local entity.  </a:t>
            </a:r>
            <a:r>
              <a:rPr lang="en-US" altLang="en-US" sz="750" dirty="0">
                <a:solidFill>
                  <a:srgbClr val="000066"/>
                </a:solidFill>
              </a:rPr>
              <a:t>(G1B06)</a:t>
            </a:r>
            <a:endParaRPr lang="en-US" altLang="en-US" sz="825" dirty="0">
              <a:solidFill>
                <a:srgbClr val="000066"/>
              </a:solidFill>
            </a:endParaRPr>
          </a:p>
          <a:p>
            <a:pPr>
              <a:buFont typeface="Wingdings" panose="05000000000000000000" pitchFamily="2" charset="2"/>
              <a:buChar char="Ø"/>
            </a:pPr>
            <a:endParaRPr lang="en-US" altLang="en-US" sz="225" dirty="0">
              <a:solidFill>
                <a:srgbClr val="000066"/>
              </a:solidFill>
            </a:endParaRPr>
          </a:p>
          <a:p>
            <a:pPr>
              <a:buFont typeface="Wingdings" panose="05000000000000000000" pitchFamily="2" charset="2"/>
              <a:buChar char="Ø"/>
            </a:pPr>
            <a:r>
              <a:rPr lang="en-US" dirty="0">
                <a:solidFill>
                  <a:srgbClr val="000066"/>
                </a:solidFill>
              </a:rPr>
              <a:t>The </a:t>
            </a:r>
            <a:r>
              <a:rPr lang="en-US" b="1" dirty="0">
                <a:solidFill>
                  <a:srgbClr val="000066"/>
                </a:solidFill>
              </a:rPr>
              <a:t>maximum height above ground</a:t>
            </a:r>
            <a:r>
              <a:rPr lang="en-US" dirty="0">
                <a:solidFill>
                  <a:srgbClr val="000066"/>
                </a:solidFill>
              </a:rPr>
              <a:t> for an antenna structure to be erected without requiring notification to the FAA and registration with the FCC provided it’s not at or near a public use airport is 200 feet</a:t>
            </a:r>
            <a:r>
              <a:rPr lang="en-US" sz="2100" dirty="0">
                <a:solidFill>
                  <a:srgbClr val="000066"/>
                </a:solidFill>
              </a:rPr>
              <a:t>.  </a:t>
            </a:r>
            <a:r>
              <a:rPr lang="en-US" sz="750" dirty="0">
                <a:solidFill>
                  <a:srgbClr val="000066"/>
                </a:solidFill>
              </a:rPr>
              <a:t>(G1B01)</a:t>
            </a:r>
            <a:endParaRPr lang="en-US" sz="825" dirty="0">
              <a:solidFill>
                <a:srgbClr val="000066"/>
              </a:solidFill>
            </a:endParaRPr>
          </a:p>
          <a:p>
            <a:pPr marL="0" indent="0">
              <a:buNone/>
            </a:pPr>
            <a:endParaRPr lang="en-US" altLang="en-US" sz="750" dirty="0"/>
          </a:p>
        </p:txBody>
      </p:sp>
      <p:sp>
        <p:nvSpPr>
          <p:cNvPr id="9219" name="Rectangle 3"/>
          <p:cNvSpPr>
            <a:spLocks noGrp="1" noChangeArrowheads="1"/>
          </p:cNvSpPr>
          <p:nvPr>
            <p:ph type="title"/>
          </p:nvPr>
        </p:nvSpPr>
        <p:spPr>
          <a:noFill/>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en-US" sz="2700"/>
              <a:t>FCC Rules</a:t>
            </a:r>
          </a:p>
        </p:txBody>
      </p:sp>
      <p:sp>
        <p:nvSpPr>
          <p:cNvPr id="3" name="Slide Number Placeholder 2"/>
          <p:cNvSpPr>
            <a:spLocks noGrp="1"/>
          </p:cNvSpPr>
          <p:nvPr>
            <p:ph type="sldNum" sz="quarter" idx="12"/>
          </p:nvPr>
        </p:nvSpPr>
        <p:spPr/>
        <p:txBody>
          <a:bodyPr/>
          <a:lst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8930A28A-24F6-4E83-9D6A-22396EB3682C}" type="slidenum">
              <a:rPr lang="en-US" altLang="en-US">
                <a:solidFill>
                  <a:srgbClr val="000066"/>
                </a:solidFill>
              </a:rPr>
              <a:pPr/>
              <a:t>9</a:t>
            </a:fld>
            <a:endParaRPr lang="en-US" altLang="en-US">
              <a:solidFill>
                <a:srgbClr val="000066"/>
              </a:solidFill>
            </a:endParaRPr>
          </a:p>
        </p:txBody>
      </p:sp>
      <p:grpSp>
        <p:nvGrpSpPr>
          <p:cNvPr id="6" name="Group 2"/>
          <p:cNvGrpSpPr>
            <a:grpSpLocks/>
          </p:cNvGrpSpPr>
          <p:nvPr/>
        </p:nvGrpSpPr>
        <p:grpSpPr bwMode="auto">
          <a:xfrm>
            <a:off x="3562659" y="2808194"/>
            <a:ext cx="5031533" cy="1955783"/>
            <a:chOff x="1844" y="807"/>
            <a:chExt cx="4937" cy="2076"/>
          </a:xfrm>
        </p:grpSpPr>
        <p:sp>
          <p:nvSpPr>
            <p:cNvPr id="7" name="Freeform 3"/>
            <p:cNvSpPr>
              <a:spLocks/>
            </p:cNvSpPr>
            <p:nvPr/>
          </p:nvSpPr>
          <p:spPr bwMode="auto">
            <a:xfrm>
              <a:off x="1844" y="2873"/>
              <a:ext cx="4937" cy="20"/>
            </a:xfrm>
            <a:custGeom>
              <a:avLst/>
              <a:gdLst>
                <a:gd name="T0" fmla="*/ 4936 w 4937"/>
                <a:gd name="T1" fmla="*/ 0 h 20"/>
                <a:gd name="T2" fmla="*/ 0 w 4937"/>
                <a:gd name="T3" fmla="*/ 0 h 20"/>
              </a:gdLst>
              <a:ahLst/>
              <a:cxnLst>
                <a:cxn ang="0">
                  <a:pos x="T0" y="T1"/>
                </a:cxn>
                <a:cxn ang="0">
                  <a:pos x="T2" y="T3"/>
                </a:cxn>
              </a:cxnLst>
              <a:rect l="0" t="0" r="r" b="b"/>
              <a:pathLst>
                <a:path w="4937" h="20">
                  <a:moveTo>
                    <a:pt x="4936"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8" name="Freeform 4"/>
            <p:cNvSpPr>
              <a:spLocks/>
            </p:cNvSpPr>
            <p:nvPr/>
          </p:nvSpPr>
          <p:spPr bwMode="auto">
            <a:xfrm>
              <a:off x="2229" y="1444"/>
              <a:ext cx="1239" cy="1429"/>
            </a:xfrm>
            <a:custGeom>
              <a:avLst/>
              <a:gdLst>
                <a:gd name="T0" fmla="*/ 1238 w 1239"/>
                <a:gd name="T1" fmla="*/ 0 h 1429"/>
                <a:gd name="T2" fmla="*/ 0 w 1239"/>
                <a:gd name="T3" fmla="*/ 0 h 1429"/>
                <a:gd name="T4" fmla="*/ 0 w 1239"/>
                <a:gd name="T5" fmla="*/ 1428 h 1429"/>
                <a:gd name="T6" fmla="*/ 1238 w 1239"/>
                <a:gd name="T7" fmla="*/ 1428 h 1429"/>
                <a:gd name="T8" fmla="*/ 1238 w 1239"/>
                <a:gd name="T9" fmla="*/ 0 h 1429"/>
              </a:gdLst>
              <a:ahLst/>
              <a:cxnLst>
                <a:cxn ang="0">
                  <a:pos x="T0" y="T1"/>
                </a:cxn>
                <a:cxn ang="0">
                  <a:pos x="T2" y="T3"/>
                </a:cxn>
                <a:cxn ang="0">
                  <a:pos x="T4" y="T5"/>
                </a:cxn>
                <a:cxn ang="0">
                  <a:pos x="T6" y="T7"/>
                </a:cxn>
                <a:cxn ang="0">
                  <a:pos x="T8" y="T9"/>
                </a:cxn>
              </a:cxnLst>
              <a:rect l="0" t="0" r="r" b="b"/>
              <a:pathLst>
                <a:path w="1239" h="1429">
                  <a:moveTo>
                    <a:pt x="1238" y="0"/>
                  </a:moveTo>
                  <a:lnTo>
                    <a:pt x="0" y="0"/>
                  </a:lnTo>
                  <a:lnTo>
                    <a:pt x="0" y="1428"/>
                  </a:lnTo>
                  <a:lnTo>
                    <a:pt x="1238" y="1428"/>
                  </a:lnTo>
                  <a:lnTo>
                    <a:pt x="1238" y="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9" name="Freeform 5"/>
            <p:cNvSpPr>
              <a:spLocks/>
            </p:cNvSpPr>
            <p:nvPr/>
          </p:nvSpPr>
          <p:spPr bwMode="auto">
            <a:xfrm>
              <a:off x="3158" y="1444"/>
              <a:ext cx="20" cy="1429"/>
            </a:xfrm>
            <a:custGeom>
              <a:avLst/>
              <a:gdLst>
                <a:gd name="T0" fmla="*/ 0 w 20"/>
                <a:gd name="T1" fmla="*/ 1428 h 1429"/>
                <a:gd name="T2" fmla="*/ 0 w 20"/>
                <a:gd name="T3" fmla="*/ 0 h 1429"/>
              </a:gdLst>
              <a:ahLst/>
              <a:cxnLst>
                <a:cxn ang="0">
                  <a:pos x="T0" y="T1"/>
                </a:cxn>
                <a:cxn ang="0">
                  <a:pos x="T2" y="T3"/>
                </a:cxn>
              </a:cxnLst>
              <a:rect l="0" t="0" r="r" b="b"/>
              <a:pathLst>
                <a:path w="20" h="1429">
                  <a:moveTo>
                    <a:pt x="0" y="1428"/>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0" name="Freeform 6"/>
            <p:cNvSpPr>
              <a:spLocks/>
            </p:cNvSpPr>
            <p:nvPr/>
          </p:nvSpPr>
          <p:spPr bwMode="auto">
            <a:xfrm>
              <a:off x="2848" y="1444"/>
              <a:ext cx="20" cy="1429"/>
            </a:xfrm>
            <a:custGeom>
              <a:avLst/>
              <a:gdLst>
                <a:gd name="T0" fmla="*/ 0 w 20"/>
                <a:gd name="T1" fmla="*/ 1428 h 1429"/>
                <a:gd name="T2" fmla="*/ 0 w 20"/>
                <a:gd name="T3" fmla="*/ 0 h 1429"/>
              </a:gdLst>
              <a:ahLst/>
              <a:cxnLst>
                <a:cxn ang="0">
                  <a:pos x="T0" y="T1"/>
                </a:cxn>
                <a:cxn ang="0">
                  <a:pos x="T2" y="T3"/>
                </a:cxn>
              </a:cxnLst>
              <a:rect l="0" t="0" r="r" b="b"/>
              <a:pathLst>
                <a:path w="20" h="1429">
                  <a:moveTo>
                    <a:pt x="0" y="1428"/>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1" name="Freeform 7"/>
            <p:cNvSpPr>
              <a:spLocks/>
            </p:cNvSpPr>
            <p:nvPr/>
          </p:nvSpPr>
          <p:spPr bwMode="auto">
            <a:xfrm>
              <a:off x="2538" y="1444"/>
              <a:ext cx="20" cy="1429"/>
            </a:xfrm>
            <a:custGeom>
              <a:avLst/>
              <a:gdLst>
                <a:gd name="T0" fmla="*/ 0 w 20"/>
                <a:gd name="T1" fmla="*/ 1428 h 1429"/>
                <a:gd name="T2" fmla="*/ 0 w 20"/>
                <a:gd name="T3" fmla="*/ 0 h 1429"/>
              </a:gdLst>
              <a:ahLst/>
              <a:cxnLst>
                <a:cxn ang="0">
                  <a:pos x="T0" y="T1"/>
                </a:cxn>
                <a:cxn ang="0">
                  <a:pos x="T2" y="T3"/>
                </a:cxn>
              </a:cxnLst>
              <a:rect l="0" t="0" r="r" b="b"/>
              <a:pathLst>
                <a:path w="20" h="1429">
                  <a:moveTo>
                    <a:pt x="0" y="1428"/>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2" name="Freeform 8"/>
            <p:cNvSpPr>
              <a:spLocks/>
            </p:cNvSpPr>
            <p:nvPr/>
          </p:nvSpPr>
          <p:spPr bwMode="auto">
            <a:xfrm>
              <a:off x="2229" y="1820"/>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3" name="Freeform 9"/>
            <p:cNvSpPr>
              <a:spLocks/>
            </p:cNvSpPr>
            <p:nvPr/>
          </p:nvSpPr>
          <p:spPr bwMode="auto">
            <a:xfrm>
              <a:off x="2229" y="2177"/>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4" name="Freeform 10"/>
            <p:cNvSpPr>
              <a:spLocks/>
            </p:cNvSpPr>
            <p:nvPr/>
          </p:nvSpPr>
          <p:spPr bwMode="auto">
            <a:xfrm>
              <a:off x="2229" y="2534"/>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5" name="Freeform 11"/>
            <p:cNvSpPr>
              <a:spLocks/>
            </p:cNvSpPr>
            <p:nvPr/>
          </p:nvSpPr>
          <p:spPr bwMode="auto">
            <a:xfrm>
              <a:off x="2229" y="1783"/>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6" name="Freeform 12"/>
            <p:cNvSpPr>
              <a:spLocks/>
            </p:cNvSpPr>
            <p:nvPr/>
          </p:nvSpPr>
          <p:spPr bwMode="auto">
            <a:xfrm>
              <a:off x="2229" y="2141"/>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7" name="Freeform 13"/>
            <p:cNvSpPr>
              <a:spLocks/>
            </p:cNvSpPr>
            <p:nvPr/>
          </p:nvSpPr>
          <p:spPr bwMode="auto">
            <a:xfrm>
              <a:off x="2229" y="2498"/>
              <a:ext cx="1239" cy="20"/>
            </a:xfrm>
            <a:custGeom>
              <a:avLst/>
              <a:gdLst>
                <a:gd name="T0" fmla="*/ 1238 w 1239"/>
                <a:gd name="T1" fmla="*/ 0 h 20"/>
                <a:gd name="T2" fmla="*/ 0 w 1239"/>
                <a:gd name="T3" fmla="*/ 0 h 20"/>
              </a:gdLst>
              <a:ahLst/>
              <a:cxnLst>
                <a:cxn ang="0">
                  <a:pos x="T0" y="T1"/>
                </a:cxn>
                <a:cxn ang="0">
                  <a:pos x="T2" y="T3"/>
                </a:cxn>
              </a:cxnLst>
              <a:rect l="0" t="0" r="r" b="b"/>
              <a:pathLst>
                <a:path w="1239" h="20">
                  <a:moveTo>
                    <a:pt x="1238" y="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8" name="Freeform 14"/>
            <p:cNvSpPr>
              <a:spLocks/>
            </p:cNvSpPr>
            <p:nvPr/>
          </p:nvSpPr>
          <p:spPr bwMode="auto">
            <a:xfrm>
              <a:off x="2452" y="1092"/>
              <a:ext cx="792" cy="357"/>
            </a:xfrm>
            <a:custGeom>
              <a:avLst/>
              <a:gdLst>
                <a:gd name="T0" fmla="*/ 791 w 792"/>
                <a:gd name="T1" fmla="*/ 356 h 357"/>
                <a:gd name="T2" fmla="*/ 395 w 792"/>
                <a:gd name="T3" fmla="*/ 0 h 357"/>
                <a:gd name="T4" fmla="*/ 0 w 792"/>
                <a:gd name="T5" fmla="*/ 356 h 357"/>
              </a:gdLst>
              <a:ahLst/>
              <a:cxnLst>
                <a:cxn ang="0">
                  <a:pos x="T0" y="T1"/>
                </a:cxn>
                <a:cxn ang="0">
                  <a:pos x="T2" y="T3"/>
                </a:cxn>
                <a:cxn ang="0">
                  <a:pos x="T4" y="T5"/>
                </a:cxn>
              </a:cxnLst>
              <a:rect l="0" t="0" r="r" b="b"/>
              <a:pathLst>
                <a:path w="792" h="357">
                  <a:moveTo>
                    <a:pt x="791" y="356"/>
                  </a:moveTo>
                  <a:lnTo>
                    <a:pt x="395" y="0"/>
                  </a:lnTo>
                  <a:lnTo>
                    <a:pt x="0" y="356"/>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19" name="Freeform 15"/>
            <p:cNvSpPr>
              <a:spLocks/>
            </p:cNvSpPr>
            <p:nvPr/>
          </p:nvSpPr>
          <p:spPr bwMode="auto">
            <a:xfrm>
              <a:off x="2667" y="1290"/>
              <a:ext cx="362" cy="157"/>
            </a:xfrm>
            <a:custGeom>
              <a:avLst/>
              <a:gdLst>
                <a:gd name="T0" fmla="*/ 361 w 362"/>
                <a:gd name="T1" fmla="*/ 156 h 157"/>
                <a:gd name="T2" fmla="*/ 180 w 362"/>
                <a:gd name="T3" fmla="*/ 0 h 157"/>
                <a:gd name="T4" fmla="*/ 0 w 362"/>
                <a:gd name="T5" fmla="*/ 156 h 157"/>
              </a:gdLst>
              <a:ahLst/>
              <a:cxnLst>
                <a:cxn ang="0">
                  <a:pos x="T0" y="T1"/>
                </a:cxn>
                <a:cxn ang="0">
                  <a:pos x="T2" y="T3"/>
                </a:cxn>
                <a:cxn ang="0">
                  <a:pos x="T4" y="T5"/>
                </a:cxn>
              </a:cxnLst>
              <a:rect l="0" t="0" r="r" b="b"/>
              <a:pathLst>
                <a:path w="362" h="157">
                  <a:moveTo>
                    <a:pt x="361" y="156"/>
                  </a:moveTo>
                  <a:lnTo>
                    <a:pt x="180" y="0"/>
                  </a:lnTo>
                  <a:lnTo>
                    <a:pt x="0" y="156"/>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0" name="Freeform 16"/>
            <p:cNvSpPr>
              <a:spLocks/>
            </p:cNvSpPr>
            <p:nvPr/>
          </p:nvSpPr>
          <p:spPr bwMode="auto">
            <a:xfrm>
              <a:off x="2848" y="954"/>
              <a:ext cx="20" cy="491"/>
            </a:xfrm>
            <a:custGeom>
              <a:avLst/>
              <a:gdLst>
                <a:gd name="T0" fmla="*/ 0 w 20"/>
                <a:gd name="T1" fmla="*/ 490 h 491"/>
                <a:gd name="T2" fmla="*/ 0 w 20"/>
                <a:gd name="T3" fmla="*/ 0 h 491"/>
              </a:gdLst>
              <a:ahLst/>
              <a:cxnLst>
                <a:cxn ang="0">
                  <a:pos x="T0" y="T1"/>
                </a:cxn>
                <a:cxn ang="0">
                  <a:pos x="T2" y="T3"/>
                </a:cxn>
              </a:cxnLst>
              <a:rect l="0" t="0" r="r" b="b"/>
              <a:pathLst>
                <a:path w="20" h="491">
                  <a:moveTo>
                    <a:pt x="0" y="49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1" name="Freeform 17"/>
            <p:cNvSpPr>
              <a:spLocks/>
            </p:cNvSpPr>
            <p:nvPr/>
          </p:nvSpPr>
          <p:spPr bwMode="auto">
            <a:xfrm>
              <a:off x="2550" y="949"/>
              <a:ext cx="595" cy="20"/>
            </a:xfrm>
            <a:custGeom>
              <a:avLst/>
              <a:gdLst>
                <a:gd name="T0" fmla="*/ 0 w 595"/>
                <a:gd name="T1" fmla="*/ 0 h 20"/>
                <a:gd name="T2" fmla="*/ 594 w 595"/>
                <a:gd name="T3" fmla="*/ 0 h 20"/>
              </a:gdLst>
              <a:ahLst/>
              <a:cxnLst>
                <a:cxn ang="0">
                  <a:pos x="T0" y="T1"/>
                </a:cxn>
                <a:cxn ang="0">
                  <a:pos x="T2" y="T3"/>
                </a:cxn>
              </a:cxnLst>
              <a:rect l="0" t="0" r="r" b="b"/>
              <a:pathLst>
                <a:path w="595" h="20">
                  <a:moveTo>
                    <a:pt x="0" y="0"/>
                  </a:moveTo>
                  <a:lnTo>
                    <a:pt x="594"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pic>
          <p:nvPicPr>
            <p:cNvPr id="22"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8" y="850"/>
              <a:ext cx="60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Freeform 19"/>
            <p:cNvSpPr>
              <a:spLocks/>
            </p:cNvSpPr>
            <p:nvPr/>
          </p:nvSpPr>
          <p:spPr bwMode="auto">
            <a:xfrm>
              <a:off x="4733" y="2186"/>
              <a:ext cx="950" cy="688"/>
            </a:xfrm>
            <a:custGeom>
              <a:avLst/>
              <a:gdLst>
                <a:gd name="T0" fmla="*/ 949 w 950"/>
                <a:gd name="T1" fmla="*/ 0 h 688"/>
                <a:gd name="T2" fmla="*/ 0 w 950"/>
                <a:gd name="T3" fmla="*/ 0 h 688"/>
                <a:gd name="T4" fmla="*/ 0 w 950"/>
                <a:gd name="T5" fmla="*/ 687 h 688"/>
                <a:gd name="T6" fmla="*/ 949 w 950"/>
                <a:gd name="T7" fmla="*/ 687 h 688"/>
                <a:gd name="T8" fmla="*/ 949 w 950"/>
                <a:gd name="T9" fmla="*/ 0 h 688"/>
              </a:gdLst>
              <a:ahLst/>
              <a:cxnLst>
                <a:cxn ang="0">
                  <a:pos x="T0" y="T1"/>
                </a:cxn>
                <a:cxn ang="0">
                  <a:pos x="T2" y="T3"/>
                </a:cxn>
                <a:cxn ang="0">
                  <a:pos x="T4" y="T5"/>
                </a:cxn>
                <a:cxn ang="0">
                  <a:pos x="T6" y="T7"/>
                </a:cxn>
                <a:cxn ang="0">
                  <a:pos x="T8" y="T9"/>
                </a:cxn>
              </a:cxnLst>
              <a:rect l="0" t="0" r="r" b="b"/>
              <a:pathLst>
                <a:path w="950" h="688">
                  <a:moveTo>
                    <a:pt x="949" y="0"/>
                  </a:moveTo>
                  <a:lnTo>
                    <a:pt x="0" y="0"/>
                  </a:lnTo>
                  <a:lnTo>
                    <a:pt x="0" y="687"/>
                  </a:lnTo>
                  <a:lnTo>
                    <a:pt x="949" y="687"/>
                  </a:lnTo>
                  <a:lnTo>
                    <a:pt x="949" y="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pic>
          <p:nvPicPr>
            <p:cNvPr id="2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9" y="1124"/>
              <a:ext cx="14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Freeform 24"/>
            <p:cNvSpPr>
              <a:spLocks/>
            </p:cNvSpPr>
            <p:nvPr/>
          </p:nvSpPr>
          <p:spPr bwMode="auto">
            <a:xfrm>
              <a:off x="5513" y="1123"/>
              <a:ext cx="136" cy="685"/>
            </a:xfrm>
            <a:custGeom>
              <a:avLst/>
              <a:gdLst>
                <a:gd name="T0" fmla="*/ 135 w 136"/>
                <a:gd name="T1" fmla="*/ 684 h 685"/>
                <a:gd name="T2" fmla="*/ 135 w 136"/>
                <a:gd name="T3" fmla="*/ 0 h 685"/>
                <a:gd name="T4" fmla="*/ 0 w 136"/>
                <a:gd name="T5" fmla="*/ 0 h 685"/>
                <a:gd name="T6" fmla="*/ 0 w 136"/>
                <a:gd name="T7" fmla="*/ 684 h 685"/>
              </a:gdLst>
              <a:ahLst/>
              <a:cxnLst>
                <a:cxn ang="0">
                  <a:pos x="T0" y="T1"/>
                </a:cxn>
                <a:cxn ang="0">
                  <a:pos x="T2" y="T3"/>
                </a:cxn>
                <a:cxn ang="0">
                  <a:pos x="T4" y="T5"/>
                </a:cxn>
                <a:cxn ang="0">
                  <a:pos x="T6" y="T7"/>
                </a:cxn>
              </a:cxnLst>
              <a:rect l="0" t="0" r="r" b="b"/>
              <a:pathLst>
                <a:path w="136" h="685">
                  <a:moveTo>
                    <a:pt x="135" y="684"/>
                  </a:moveTo>
                  <a:lnTo>
                    <a:pt x="135" y="0"/>
                  </a:lnTo>
                  <a:lnTo>
                    <a:pt x="0" y="0"/>
                  </a:lnTo>
                  <a:lnTo>
                    <a:pt x="0" y="684"/>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6" name="Freeform 25"/>
            <p:cNvSpPr>
              <a:spLocks/>
            </p:cNvSpPr>
            <p:nvPr/>
          </p:nvSpPr>
          <p:spPr bwMode="auto">
            <a:xfrm>
              <a:off x="5683" y="1788"/>
              <a:ext cx="688" cy="1086"/>
            </a:xfrm>
            <a:custGeom>
              <a:avLst/>
              <a:gdLst>
                <a:gd name="T0" fmla="*/ 325 w 688"/>
                <a:gd name="T1" fmla="*/ 0 h 1086"/>
                <a:gd name="T2" fmla="*/ 0 w 688"/>
                <a:gd name="T3" fmla="*/ 397 h 1086"/>
                <a:gd name="T4" fmla="*/ 0 w 688"/>
                <a:gd name="T5" fmla="*/ 1085 h 1086"/>
                <a:gd name="T6" fmla="*/ 687 w 688"/>
                <a:gd name="T7" fmla="*/ 1085 h 1086"/>
                <a:gd name="T8" fmla="*/ 687 w 688"/>
                <a:gd name="T9" fmla="*/ 397 h 1086"/>
                <a:gd name="T10" fmla="*/ 325 w 688"/>
                <a:gd name="T11" fmla="*/ 0 h 1086"/>
              </a:gdLst>
              <a:ahLst/>
              <a:cxnLst>
                <a:cxn ang="0">
                  <a:pos x="T0" y="T1"/>
                </a:cxn>
                <a:cxn ang="0">
                  <a:pos x="T2" y="T3"/>
                </a:cxn>
                <a:cxn ang="0">
                  <a:pos x="T4" y="T5"/>
                </a:cxn>
                <a:cxn ang="0">
                  <a:pos x="T6" y="T7"/>
                </a:cxn>
                <a:cxn ang="0">
                  <a:pos x="T8" y="T9"/>
                </a:cxn>
                <a:cxn ang="0">
                  <a:pos x="T10" y="T11"/>
                </a:cxn>
              </a:cxnLst>
              <a:rect l="0" t="0" r="r" b="b"/>
              <a:pathLst>
                <a:path w="688" h="1086">
                  <a:moveTo>
                    <a:pt x="325" y="0"/>
                  </a:moveTo>
                  <a:lnTo>
                    <a:pt x="0" y="397"/>
                  </a:lnTo>
                  <a:lnTo>
                    <a:pt x="0" y="1085"/>
                  </a:lnTo>
                  <a:lnTo>
                    <a:pt x="687" y="1085"/>
                  </a:lnTo>
                  <a:lnTo>
                    <a:pt x="687" y="397"/>
                  </a:lnTo>
                  <a:lnTo>
                    <a:pt x="325" y="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7" name="Freeform 26"/>
            <p:cNvSpPr>
              <a:spLocks/>
            </p:cNvSpPr>
            <p:nvPr/>
          </p:nvSpPr>
          <p:spPr bwMode="auto">
            <a:xfrm>
              <a:off x="6049" y="1829"/>
              <a:ext cx="362" cy="398"/>
            </a:xfrm>
            <a:custGeom>
              <a:avLst/>
              <a:gdLst>
                <a:gd name="T0" fmla="*/ 361 w 362"/>
                <a:gd name="T1" fmla="*/ 397 h 398"/>
                <a:gd name="T2" fmla="*/ 0 w 362"/>
                <a:gd name="T3" fmla="*/ 0 h 398"/>
              </a:gdLst>
              <a:ahLst/>
              <a:cxnLst>
                <a:cxn ang="0">
                  <a:pos x="T0" y="T1"/>
                </a:cxn>
                <a:cxn ang="0">
                  <a:pos x="T2" y="T3"/>
                </a:cxn>
              </a:cxnLst>
              <a:rect l="0" t="0" r="r" b="b"/>
              <a:pathLst>
                <a:path w="362" h="398">
                  <a:moveTo>
                    <a:pt x="361" y="397"/>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8" name="Freeform 27"/>
            <p:cNvSpPr>
              <a:spLocks/>
            </p:cNvSpPr>
            <p:nvPr/>
          </p:nvSpPr>
          <p:spPr bwMode="auto">
            <a:xfrm>
              <a:off x="4611" y="1788"/>
              <a:ext cx="1397" cy="448"/>
            </a:xfrm>
            <a:custGeom>
              <a:avLst/>
              <a:gdLst>
                <a:gd name="T0" fmla="*/ 1396 w 1397"/>
                <a:gd name="T1" fmla="*/ 0 h 448"/>
                <a:gd name="T2" fmla="*/ 357 w 1397"/>
                <a:gd name="T3" fmla="*/ 0 h 448"/>
                <a:gd name="T4" fmla="*/ 0 w 1397"/>
                <a:gd name="T5" fmla="*/ 447 h 448"/>
                <a:gd name="T6" fmla="*/ 1039 w 1397"/>
                <a:gd name="T7" fmla="*/ 447 h 448"/>
                <a:gd name="T8" fmla="*/ 1396 w 1397"/>
                <a:gd name="T9" fmla="*/ 0 h 448"/>
              </a:gdLst>
              <a:ahLst/>
              <a:cxnLst>
                <a:cxn ang="0">
                  <a:pos x="T0" y="T1"/>
                </a:cxn>
                <a:cxn ang="0">
                  <a:pos x="T2" y="T3"/>
                </a:cxn>
                <a:cxn ang="0">
                  <a:pos x="T4" y="T5"/>
                </a:cxn>
                <a:cxn ang="0">
                  <a:pos x="T6" y="T7"/>
                </a:cxn>
                <a:cxn ang="0">
                  <a:pos x="T8" y="T9"/>
                </a:cxn>
              </a:cxnLst>
              <a:rect l="0" t="0" r="r" b="b"/>
              <a:pathLst>
                <a:path w="1397" h="448">
                  <a:moveTo>
                    <a:pt x="1396" y="0"/>
                  </a:moveTo>
                  <a:lnTo>
                    <a:pt x="357" y="0"/>
                  </a:lnTo>
                  <a:lnTo>
                    <a:pt x="0" y="447"/>
                  </a:lnTo>
                  <a:lnTo>
                    <a:pt x="1039" y="447"/>
                  </a:lnTo>
                  <a:lnTo>
                    <a:pt x="13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29" name="Freeform 28"/>
            <p:cNvSpPr>
              <a:spLocks/>
            </p:cNvSpPr>
            <p:nvPr/>
          </p:nvSpPr>
          <p:spPr bwMode="auto">
            <a:xfrm>
              <a:off x="4611" y="1788"/>
              <a:ext cx="1397" cy="448"/>
            </a:xfrm>
            <a:custGeom>
              <a:avLst/>
              <a:gdLst>
                <a:gd name="T0" fmla="*/ 0 w 1397"/>
                <a:gd name="T1" fmla="*/ 447 h 448"/>
                <a:gd name="T2" fmla="*/ 357 w 1397"/>
                <a:gd name="T3" fmla="*/ 0 h 448"/>
                <a:gd name="T4" fmla="*/ 1396 w 1397"/>
                <a:gd name="T5" fmla="*/ 0 h 448"/>
                <a:gd name="T6" fmla="*/ 1039 w 1397"/>
                <a:gd name="T7" fmla="*/ 447 h 448"/>
                <a:gd name="T8" fmla="*/ 0 w 1397"/>
                <a:gd name="T9" fmla="*/ 447 h 448"/>
              </a:gdLst>
              <a:ahLst/>
              <a:cxnLst>
                <a:cxn ang="0">
                  <a:pos x="T0" y="T1"/>
                </a:cxn>
                <a:cxn ang="0">
                  <a:pos x="T2" y="T3"/>
                </a:cxn>
                <a:cxn ang="0">
                  <a:pos x="T4" y="T5"/>
                </a:cxn>
                <a:cxn ang="0">
                  <a:pos x="T6" y="T7"/>
                </a:cxn>
                <a:cxn ang="0">
                  <a:pos x="T8" y="T9"/>
                </a:cxn>
              </a:cxnLst>
              <a:rect l="0" t="0" r="r" b="b"/>
              <a:pathLst>
                <a:path w="1397" h="448">
                  <a:moveTo>
                    <a:pt x="0" y="447"/>
                  </a:moveTo>
                  <a:lnTo>
                    <a:pt x="357" y="0"/>
                  </a:lnTo>
                  <a:lnTo>
                    <a:pt x="1396" y="0"/>
                  </a:lnTo>
                  <a:lnTo>
                    <a:pt x="1039" y="447"/>
                  </a:lnTo>
                  <a:lnTo>
                    <a:pt x="0" y="447"/>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0" name="Freeform 29"/>
            <p:cNvSpPr>
              <a:spLocks/>
            </p:cNvSpPr>
            <p:nvPr/>
          </p:nvSpPr>
          <p:spPr bwMode="auto">
            <a:xfrm>
              <a:off x="4932" y="2389"/>
              <a:ext cx="511" cy="245"/>
            </a:xfrm>
            <a:custGeom>
              <a:avLst/>
              <a:gdLst>
                <a:gd name="T0" fmla="*/ 510 w 511"/>
                <a:gd name="T1" fmla="*/ 0 h 245"/>
                <a:gd name="T2" fmla="*/ 0 w 511"/>
                <a:gd name="T3" fmla="*/ 0 h 245"/>
                <a:gd name="T4" fmla="*/ 0 w 511"/>
                <a:gd name="T5" fmla="*/ 244 h 245"/>
                <a:gd name="T6" fmla="*/ 510 w 511"/>
                <a:gd name="T7" fmla="*/ 244 h 245"/>
                <a:gd name="T8" fmla="*/ 510 w 511"/>
                <a:gd name="T9" fmla="*/ 0 h 245"/>
              </a:gdLst>
              <a:ahLst/>
              <a:cxnLst>
                <a:cxn ang="0">
                  <a:pos x="T0" y="T1"/>
                </a:cxn>
                <a:cxn ang="0">
                  <a:pos x="T2" y="T3"/>
                </a:cxn>
                <a:cxn ang="0">
                  <a:pos x="T4" y="T5"/>
                </a:cxn>
                <a:cxn ang="0">
                  <a:pos x="T6" y="T7"/>
                </a:cxn>
                <a:cxn ang="0">
                  <a:pos x="T8" y="T9"/>
                </a:cxn>
              </a:cxnLst>
              <a:rect l="0" t="0" r="r" b="b"/>
              <a:pathLst>
                <a:path w="511" h="245">
                  <a:moveTo>
                    <a:pt x="510" y="0"/>
                  </a:moveTo>
                  <a:lnTo>
                    <a:pt x="0" y="0"/>
                  </a:lnTo>
                  <a:lnTo>
                    <a:pt x="0" y="244"/>
                  </a:lnTo>
                  <a:lnTo>
                    <a:pt x="510" y="244"/>
                  </a:lnTo>
                  <a:lnTo>
                    <a:pt x="510" y="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1" name="Freeform 30"/>
            <p:cNvSpPr>
              <a:spLocks/>
            </p:cNvSpPr>
            <p:nvPr/>
          </p:nvSpPr>
          <p:spPr bwMode="auto">
            <a:xfrm>
              <a:off x="5074" y="2389"/>
              <a:ext cx="228" cy="245"/>
            </a:xfrm>
            <a:custGeom>
              <a:avLst/>
              <a:gdLst>
                <a:gd name="T0" fmla="*/ 227 w 228"/>
                <a:gd name="T1" fmla="*/ 0 h 245"/>
                <a:gd name="T2" fmla="*/ 0 w 228"/>
                <a:gd name="T3" fmla="*/ 0 h 245"/>
                <a:gd name="T4" fmla="*/ 0 w 228"/>
                <a:gd name="T5" fmla="*/ 244 h 245"/>
                <a:gd name="T6" fmla="*/ 227 w 228"/>
                <a:gd name="T7" fmla="*/ 244 h 245"/>
                <a:gd name="T8" fmla="*/ 227 w 228"/>
                <a:gd name="T9" fmla="*/ 0 h 245"/>
              </a:gdLst>
              <a:ahLst/>
              <a:cxnLst>
                <a:cxn ang="0">
                  <a:pos x="T0" y="T1"/>
                </a:cxn>
                <a:cxn ang="0">
                  <a:pos x="T2" y="T3"/>
                </a:cxn>
                <a:cxn ang="0">
                  <a:pos x="T4" y="T5"/>
                </a:cxn>
                <a:cxn ang="0">
                  <a:pos x="T6" y="T7"/>
                </a:cxn>
                <a:cxn ang="0">
                  <a:pos x="T8" y="T9"/>
                </a:cxn>
              </a:cxnLst>
              <a:rect l="0" t="0" r="r" b="b"/>
              <a:pathLst>
                <a:path w="228" h="245">
                  <a:moveTo>
                    <a:pt x="227" y="0"/>
                  </a:moveTo>
                  <a:lnTo>
                    <a:pt x="0" y="0"/>
                  </a:lnTo>
                  <a:lnTo>
                    <a:pt x="0" y="244"/>
                  </a:lnTo>
                  <a:lnTo>
                    <a:pt x="227" y="244"/>
                  </a:lnTo>
                  <a:lnTo>
                    <a:pt x="227" y="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2" name="Freeform 31"/>
            <p:cNvSpPr>
              <a:spLocks/>
            </p:cNvSpPr>
            <p:nvPr/>
          </p:nvSpPr>
          <p:spPr bwMode="auto">
            <a:xfrm>
              <a:off x="5074" y="2511"/>
              <a:ext cx="228" cy="20"/>
            </a:xfrm>
            <a:custGeom>
              <a:avLst/>
              <a:gdLst>
                <a:gd name="T0" fmla="*/ 0 w 228"/>
                <a:gd name="T1" fmla="*/ 0 h 20"/>
                <a:gd name="T2" fmla="*/ 227 w 228"/>
                <a:gd name="T3" fmla="*/ 0 h 20"/>
              </a:gdLst>
              <a:ahLst/>
              <a:cxnLst>
                <a:cxn ang="0">
                  <a:pos x="T0" y="T1"/>
                </a:cxn>
                <a:cxn ang="0">
                  <a:pos x="T2" y="T3"/>
                </a:cxn>
              </a:cxnLst>
              <a:rect l="0" t="0" r="r" b="b"/>
              <a:pathLst>
                <a:path w="228" h="20">
                  <a:moveTo>
                    <a:pt x="0" y="0"/>
                  </a:moveTo>
                  <a:lnTo>
                    <a:pt x="227"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3" name="Freeform 32"/>
            <p:cNvSpPr>
              <a:spLocks/>
            </p:cNvSpPr>
            <p:nvPr/>
          </p:nvSpPr>
          <p:spPr bwMode="auto">
            <a:xfrm>
              <a:off x="5188" y="2393"/>
              <a:ext cx="20" cy="240"/>
            </a:xfrm>
            <a:custGeom>
              <a:avLst/>
              <a:gdLst>
                <a:gd name="T0" fmla="*/ 0 w 20"/>
                <a:gd name="T1" fmla="*/ 0 h 240"/>
                <a:gd name="T2" fmla="*/ 0 w 20"/>
                <a:gd name="T3" fmla="*/ 239 h 240"/>
              </a:gdLst>
              <a:ahLst/>
              <a:cxnLst>
                <a:cxn ang="0">
                  <a:pos x="T0" y="T1"/>
                </a:cxn>
                <a:cxn ang="0">
                  <a:pos x="T2" y="T3"/>
                </a:cxn>
              </a:cxnLst>
              <a:rect l="0" t="0" r="r" b="b"/>
              <a:pathLst>
                <a:path w="20" h="240">
                  <a:moveTo>
                    <a:pt x="0" y="0"/>
                  </a:moveTo>
                  <a:lnTo>
                    <a:pt x="0" y="239"/>
                  </a:lnTo>
                </a:path>
              </a:pathLst>
            </a:custGeom>
            <a:noFill/>
            <a:ln w="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4" name="Freeform 33"/>
            <p:cNvSpPr>
              <a:spLocks/>
            </p:cNvSpPr>
            <p:nvPr/>
          </p:nvSpPr>
          <p:spPr bwMode="auto">
            <a:xfrm>
              <a:off x="5188" y="2393"/>
              <a:ext cx="20" cy="240"/>
            </a:xfrm>
            <a:custGeom>
              <a:avLst/>
              <a:gdLst>
                <a:gd name="T0" fmla="*/ 0 w 20"/>
                <a:gd name="T1" fmla="*/ 0 h 240"/>
                <a:gd name="T2" fmla="*/ 0 w 20"/>
                <a:gd name="T3" fmla="*/ 239 h 240"/>
              </a:gdLst>
              <a:ahLst/>
              <a:cxnLst>
                <a:cxn ang="0">
                  <a:pos x="T0" y="T1"/>
                </a:cxn>
                <a:cxn ang="0">
                  <a:pos x="T2" y="T3"/>
                </a:cxn>
              </a:cxnLst>
              <a:rect l="0" t="0" r="r" b="b"/>
              <a:pathLst>
                <a:path w="20" h="240">
                  <a:moveTo>
                    <a:pt x="0" y="0"/>
                  </a:moveTo>
                  <a:lnTo>
                    <a:pt x="0" y="239"/>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pic>
          <p:nvPicPr>
            <p:cNvPr id="35"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5" y="1666"/>
              <a:ext cx="2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Freeform 32"/>
            <p:cNvSpPr>
              <a:spLocks/>
            </p:cNvSpPr>
            <p:nvPr/>
          </p:nvSpPr>
          <p:spPr bwMode="auto">
            <a:xfrm>
              <a:off x="5579" y="954"/>
              <a:ext cx="20" cy="171"/>
            </a:xfrm>
            <a:custGeom>
              <a:avLst/>
              <a:gdLst>
                <a:gd name="T0" fmla="*/ 0 w 20"/>
                <a:gd name="T1" fmla="*/ 170 h 171"/>
                <a:gd name="T2" fmla="*/ 0 w 20"/>
                <a:gd name="T3" fmla="*/ 0 h 171"/>
              </a:gdLst>
              <a:ahLst/>
              <a:cxnLst>
                <a:cxn ang="0">
                  <a:pos x="T0" y="T1"/>
                </a:cxn>
                <a:cxn ang="0">
                  <a:pos x="T2" y="T3"/>
                </a:cxn>
              </a:cxnLst>
              <a:rect l="0" t="0" r="r" b="b"/>
              <a:pathLst>
                <a:path w="20" h="171">
                  <a:moveTo>
                    <a:pt x="0" y="170"/>
                  </a:moveTo>
                  <a:lnTo>
                    <a:pt x="0"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37" name="Freeform 33"/>
            <p:cNvSpPr>
              <a:spLocks/>
            </p:cNvSpPr>
            <p:nvPr/>
          </p:nvSpPr>
          <p:spPr bwMode="auto">
            <a:xfrm>
              <a:off x="5280" y="949"/>
              <a:ext cx="595" cy="20"/>
            </a:xfrm>
            <a:custGeom>
              <a:avLst/>
              <a:gdLst>
                <a:gd name="T0" fmla="*/ 0 w 595"/>
                <a:gd name="T1" fmla="*/ 0 h 20"/>
                <a:gd name="T2" fmla="*/ 594 w 595"/>
                <a:gd name="T3" fmla="*/ 0 h 20"/>
              </a:gdLst>
              <a:ahLst/>
              <a:cxnLst>
                <a:cxn ang="0">
                  <a:pos x="T0" y="T1"/>
                </a:cxn>
                <a:cxn ang="0">
                  <a:pos x="T2" y="T3"/>
                </a:cxn>
              </a:cxnLst>
              <a:rect l="0" t="0" r="r" b="b"/>
              <a:pathLst>
                <a:path w="595" h="20">
                  <a:moveTo>
                    <a:pt x="0" y="0"/>
                  </a:moveTo>
                  <a:lnTo>
                    <a:pt x="594" y="0"/>
                  </a:lnTo>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pic>
          <p:nvPicPr>
            <p:cNvPr id="38" name="Picture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9" y="850"/>
              <a:ext cx="60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Freeform 35"/>
            <p:cNvSpPr>
              <a:spLocks/>
            </p:cNvSpPr>
            <p:nvPr/>
          </p:nvSpPr>
          <p:spPr bwMode="auto">
            <a:xfrm>
              <a:off x="2070" y="816"/>
              <a:ext cx="4331" cy="20"/>
            </a:xfrm>
            <a:custGeom>
              <a:avLst/>
              <a:gdLst>
                <a:gd name="T0" fmla="*/ 4331 w 4331"/>
                <a:gd name="T1" fmla="*/ 0 h 20"/>
                <a:gd name="T2" fmla="*/ 0 w 4331"/>
                <a:gd name="T3" fmla="*/ 0 h 20"/>
              </a:gdLst>
              <a:ahLst/>
              <a:cxnLst>
                <a:cxn ang="0">
                  <a:pos x="T0" y="T1"/>
                </a:cxn>
                <a:cxn ang="0">
                  <a:pos x="T2" y="T3"/>
                </a:cxn>
              </a:cxnLst>
              <a:rect l="0" t="0" r="r" b="b"/>
              <a:pathLst>
                <a:path w="4331" h="20">
                  <a:moveTo>
                    <a:pt x="4331" y="0"/>
                  </a:moveTo>
                  <a:lnTo>
                    <a:pt x="0" y="0"/>
                  </a:lnTo>
                </a:path>
              </a:pathLst>
            </a:custGeom>
            <a:noFill/>
            <a:ln w="11480">
              <a:solidFill>
                <a:srgbClr val="231F20"/>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40" name="Freeform 36"/>
            <p:cNvSpPr>
              <a:spLocks/>
            </p:cNvSpPr>
            <p:nvPr/>
          </p:nvSpPr>
          <p:spPr bwMode="auto">
            <a:xfrm>
              <a:off x="5868" y="2376"/>
              <a:ext cx="109" cy="141"/>
            </a:xfrm>
            <a:custGeom>
              <a:avLst/>
              <a:gdLst>
                <a:gd name="T0" fmla="*/ 108 w 109"/>
                <a:gd name="T1" fmla="*/ 140 h 141"/>
                <a:gd name="T2" fmla="*/ 0 w 109"/>
                <a:gd name="T3" fmla="*/ 140 h 141"/>
                <a:gd name="T4" fmla="*/ 0 w 109"/>
                <a:gd name="T5" fmla="*/ 0 h 141"/>
                <a:gd name="T6" fmla="*/ 108 w 109"/>
                <a:gd name="T7" fmla="*/ 0 h 141"/>
                <a:gd name="T8" fmla="*/ 108 w 109"/>
                <a:gd name="T9" fmla="*/ 140 h 141"/>
              </a:gdLst>
              <a:ahLst/>
              <a:cxnLst>
                <a:cxn ang="0">
                  <a:pos x="T0" y="T1"/>
                </a:cxn>
                <a:cxn ang="0">
                  <a:pos x="T2" y="T3"/>
                </a:cxn>
                <a:cxn ang="0">
                  <a:pos x="T4" y="T5"/>
                </a:cxn>
                <a:cxn ang="0">
                  <a:pos x="T6" y="T7"/>
                </a:cxn>
                <a:cxn ang="0">
                  <a:pos x="T8" y="T9"/>
                </a:cxn>
              </a:cxnLst>
              <a:rect l="0" t="0" r="r" b="b"/>
              <a:pathLst>
                <a:path w="109" h="141">
                  <a:moveTo>
                    <a:pt x="108" y="140"/>
                  </a:moveTo>
                  <a:lnTo>
                    <a:pt x="0" y="140"/>
                  </a:lnTo>
                  <a:lnTo>
                    <a:pt x="0" y="0"/>
                  </a:lnTo>
                  <a:lnTo>
                    <a:pt x="108" y="0"/>
                  </a:lnTo>
                  <a:lnTo>
                    <a:pt x="108" y="14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41" name="Freeform 37"/>
            <p:cNvSpPr>
              <a:spLocks/>
            </p:cNvSpPr>
            <p:nvPr/>
          </p:nvSpPr>
          <p:spPr bwMode="auto">
            <a:xfrm>
              <a:off x="6216" y="2376"/>
              <a:ext cx="109" cy="141"/>
            </a:xfrm>
            <a:custGeom>
              <a:avLst/>
              <a:gdLst>
                <a:gd name="T0" fmla="*/ 108 w 109"/>
                <a:gd name="T1" fmla="*/ 140 h 141"/>
                <a:gd name="T2" fmla="*/ 0 w 109"/>
                <a:gd name="T3" fmla="*/ 140 h 141"/>
                <a:gd name="T4" fmla="*/ 0 w 109"/>
                <a:gd name="T5" fmla="*/ 0 h 141"/>
                <a:gd name="T6" fmla="*/ 108 w 109"/>
                <a:gd name="T7" fmla="*/ 0 h 141"/>
                <a:gd name="T8" fmla="*/ 108 w 109"/>
                <a:gd name="T9" fmla="*/ 140 h 141"/>
              </a:gdLst>
              <a:ahLst/>
              <a:cxnLst>
                <a:cxn ang="0">
                  <a:pos x="T0" y="T1"/>
                </a:cxn>
                <a:cxn ang="0">
                  <a:pos x="T2" y="T3"/>
                </a:cxn>
                <a:cxn ang="0">
                  <a:pos x="T4" y="T5"/>
                </a:cxn>
                <a:cxn ang="0">
                  <a:pos x="T6" y="T7"/>
                </a:cxn>
                <a:cxn ang="0">
                  <a:pos x="T8" y="T9"/>
                </a:cxn>
              </a:cxnLst>
              <a:rect l="0" t="0" r="r" b="b"/>
              <a:pathLst>
                <a:path w="109" h="141">
                  <a:moveTo>
                    <a:pt x="108" y="140"/>
                  </a:moveTo>
                  <a:lnTo>
                    <a:pt x="0" y="140"/>
                  </a:lnTo>
                  <a:lnTo>
                    <a:pt x="0" y="0"/>
                  </a:lnTo>
                  <a:lnTo>
                    <a:pt x="108" y="0"/>
                  </a:lnTo>
                  <a:lnTo>
                    <a:pt x="108" y="140"/>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42" name="Freeform 38"/>
            <p:cNvSpPr>
              <a:spLocks/>
            </p:cNvSpPr>
            <p:nvPr/>
          </p:nvSpPr>
          <p:spPr bwMode="auto">
            <a:xfrm>
              <a:off x="6022" y="2376"/>
              <a:ext cx="163" cy="398"/>
            </a:xfrm>
            <a:custGeom>
              <a:avLst/>
              <a:gdLst>
                <a:gd name="T0" fmla="*/ 162 w 163"/>
                <a:gd name="T1" fmla="*/ 397 h 398"/>
                <a:gd name="T2" fmla="*/ 0 w 163"/>
                <a:gd name="T3" fmla="*/ 397 h 398"/>
                <a:gd name="T4" fmla="*/ 0 w 163"/>
                <a:gd name="T5" fmla="*/ 0 h 398"/>
                <a:gd name="T6" fmla="*/ 162 w 163"/>
                <a:gd name="T7" fmla="*/ 0 h 398"/>
                <a:gd name="T8" fmla="*/ 162 w 163"/>
                <a:gd name="T9" fmla="*/ 397 h 398"/>
              </a:gdLst>
              <a:ahLst/>
              <a:cxnLst>
                <a:cxn ang="0">
                  <a:pos x="T0" y="T1"/>
                </a:cxn>
                <a:cxn ang="0">
                  <a:pos x="T2" y="T3"/>
                </a:cxn>
                <a:cxn ang="0">
                  <a:pos x="T4" y="T5"/>
                </a:cxn>
                <a:cxn ang="0">
                  <a:pos x="T6" y="T7"/>
                </a:cxn>
                <a:cxn ang="0">
                  <a:pos x="T8" y="T9"/>
                </a:cxn>
              </a:cxnLst>
              <a:rect l="0" t="0" r="r" b="b"/>
              <a:pathLst>
                <a:path w="163" h="398">
                  <a:moveTo>
                    <a:pt x="162" y="397"/>
                  </a:moveTo>
                  <a:lnTo>
                    <a:pt x="0" y="397"/>
                  </a:lnTo>
                  <a:lnTo>
                    <a:pt x="0" y="0"/>
                  </a:lnTo>
                  <a:lnTo>
                    <a:pt x="162" y="0"/>
                  </a:lnTo>
                  <a:lnTo>
                    <a:pt x="162" y="397"/>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43" name="Freeform 39"/>
            <p:cNvSpPr>
              <a:spLocks/>
            </p:cNvSpPr>
            <p:nvPr/>
          </p:nvSpPr>
          <p:spPr bwMode="auto">
            <a:xfrm>
              <a:off x="6132" y="2541"/>
              <a:ext cx="32" cy="32"/>
            </a:xfrm>
            <a:custGeom>
              <a:avLst/>
              <a:gdLst>
                <a:gd name="T0" fmla="*/ 15 w 32"/>
                <a:gd name="T1" fmla="*/ 31 h 32"/>
                <a:gd name="T2" fmla="*/ 24 w 32"/>
                <a:gd name="T3" fmla="*/ 31 h 32"/>
                <a:gd name="T4" fmla="*/ 31 w 32"/>
                <a:gd name="T5" fmla="*/ 24 h 32"/>
                <a:gd name="T6" fmla="*/ 31 w 32"/>
                <a:gd name="T7" fmla="*/ 15 h 32"/>
                <a:gd name="T8" fmla="*/ 31 w 32"/>
                <a:gd name="T9" fmla="*/ 7 h 32"/>
                <a:gd name="T10" fmla="*/ 24 w 32"/>
                <a:gd name="T11" fmla="*/ 0 h 32"/>
                <a:gd name="T12" fmla="*/ 15 w 32"/>
                <a:gd name="T13" fmla="*/ 0 h 32"/>
                <a:gd name="T14" fmla="*/ 7 w 32"/>
                <a:gd name="T15" fmla="*/ 0 h 32"/>
                <a:gd name="T16" fmla="*/ 0 w 32"/>
                <a:gd name="T17" fmla="*/ 7 h 32"/>
                <a:gd name="T18" fmla="*/ 0 w 32"/>
                <a:gd name="T19" fmla="*/ 15 h 32"/>
                <a:gd name="T20" fmla="*/ 0 w 32"/>
                <a:gd name="T21" fmla="*/ 24 h 32"/>
                <a:gd name="T22" fmla="*/ 7 w 32"/>
                <a:gd name="T23" fmla="*/ 31 h 32"/>
                <a:gd name="T24" fmla="*/ 15 w 32"/>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15" y="31"/>
                  </a:moveTo>
                  <a:lnTo>
                    <a:pt x="24" y="31"/>
                  </a:lnTo>
                  <a:lnTo>
                    <a:pt x="31" y="24"/>
                  </a:lnTo>
                  <a:lnTo>
                    <a:pt x="31" y="15"/>
                  </a:lnTo>
                  <a:lnTo>
                    <a:pt x="31" y="7"/>
                  </a:lnTo>
                  <a:lnTo>
                    <a:pt x="24" y="0"/>
                  </a:lnTo>
                  <a:lnTo>
                    <a:pt x="15" y="0"/>
                  </a:lnTo>
                  <a:lnTo>
                    <a:pt x="7" y="0"/>
                  </a:lnTo>
                  <a:lnTo>
                    <a:pt x="0" y="7"/>
                  </a:lnTo>
                  <a:lnTo>
                    <a:pt x="0" y="15"/>
                  </a:lnTo>
                  <a:lnTo>
                    <a:pt x="0" y="24"/>
                  </a:lnTo>
                  <a:lnTo>
                    <a:pt x="7" y="31"/>
                  </a:lnTo>
                  <a:lnTo>
                    <a:pt x="15" y="31"/>
                  </a:lnTo>
                  <a:close/>
                </a:path>
              </a:pathLst>
            </a:custGeom>
            <a:noFill/>
            <a:ln w="1148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pic>
          <p:nvPicPr>
            <p:cNvPr id="44" name="Picture 4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3" y="2760"/>
              <a:ext cx="3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Group 41"/>
            <p:cNvGrpSpPr>
              <a:grpSpLocks/>
            </p:cNvGrpSpPr>
            <p:nvPr/>
          </p:nvGrpSpPr>
          <p:grpSpPr bwMode="auto">
            <a:xfrm>
              <a:off x="4042" y="830"/>
              <a:ext cx="75" cy="104"/>
              <a:chOff x="4042" y="830"/>
              <a:chExt cx="75" cy="104"/>
            </a:xfrm>
          </p:grpSpPr>
          <p:sp>
            <p:nvSpPr>
              <p:cNvPr id="54" name="Freeform 42"/>
              <p:cNvSpPr>
                <a:spLocks/>
              </p:cNvSpPr>
              <p:nvPr/>
            </p:nvSpPr>
            <p:spPr bwMode="auto">
              <a:xfrm>
                <a:off x="4042" y="830"/>
                <a:ext cx="75" cy="104"/>
              </a:xfrm>
              <a:custGeom>
                <a:avLst/>
                <a:gdLst>
                  <a:gd name="T0" fmla="*/ 37 w 75"/>
                  <a:gd name="T1" fmla="*/ 0 h 104"/>
                  <a:gd name="T2" fmla="*/ 0 w 75"/>
                  <a:gd name="T3" fmla="*/ 103 h 104"/>
                  <a:gd name="T4" fmla="*/ 37 w 75"/>
                  <a:gd name="T5" fmla="*/ 75 h 104"/>
                  <a:gd name="T6" fmla="*/ 64 w 75"/>
                  <a:gd name="T7" fmla="*/ 75 h 104"/>
                  <a:gd name="T8" fmla="*/ 37 w 75"/>
                  <a:gd name="T9" fmla="*/ 0 h 104"/>
                </a:gdLst>
                <a:ahLst/>
                <a:cxnLst>
                  <a:cxn ang="0">
                    <a:pos x="T0" y="T1"/>
                  </a:cxn>
                  <a:cxn ang="0">
                    <a:pos x="T2" y="T3"/>
                  </a:cxn>
                  <a:cxn ang="0">
                    <a:pos x="T4" y="T5"/>
                  </a:cxn>
                  <a:cxn ang="0">
                    <a:pos x="T6" y="T7"/>
                  </a:cxn>
                  <a:cxn ang="0">
                    <a:pos x="T8" y="T9"/>
                  </a:cxn>
                </a:cxnLst>
                <a:rect l="0" t="0" r="r" b="b"/>
                <a:pathLst>
                  <a:path w="75" h="104">
                    <a:moveTo>
                      <a:pt x="37" y="0"/>
                    </a:moveTo>
                    <a:lnTo>
                      <a:pt x="0" y="103"/>
                    </a:lnTo>
                    <a:lnTo>
                      <a:pt x="37" y="75"/>
                    </a:lnTo>
                    <a:lnTo>
                      <a:pt x="64" y="75"/>
                    </a:lnTo>
                    <a:lnTo>
                      <a:pt x="3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55" name="Freeform 43"/>
              <p:cNvSpPr>
                <a:spLocks/>
              </p:cNvSpPr>
              <p:nvPr/>
            </p:nvSpPr>
            <p:spPr bwMode="auto">
              <a:xfrm>
                <a:off x="4042" y="830"/>
                <a:ext cx="75" cy="104"/>
              </a:xfrm>
              <a:custGeom>
                <a:avLst/>
                <a:gdLst>
                  <a:gd name="T0" fmla="*/ 64 w 75"/>
                  <a:gd name="T1" fmla="*/ 75 h 104"/>
                  <a:gd name="T2" fmla="*/ 37 w 75"/>
                  <a:gd name="T3" fmla="*/ 75 h 104"/>
                  <a:gd name="T4" fmla="*/ 74 w 75"/>
                  <a:gd name="T5" fmla="*/ 103 h 104"/>
                  <a:gd name="T6" fmla="*/ 64 w 75"/>
                  <a:gd name="T7" fmla="*/ 75 h 104"/>
                </a:gdLst>
                <a:ahLst/>
                <a:cxnLst>
                  <a:cxn ang="0">
                    <a:pos x="T0" y="T1"/>
                  </a:cxn>
                  <a:cxn ang="0">
                    <a:pos x="T2" y="T3"/>
                  </a:cxn>
                  <a:cxn ang="0">
                    <a:pos x="T4" y="T5"/>
                  </a:cxn>
                  <a:cxn ang="0">
                    <a:pos x="T6" y="T7"/>
                  </a:cxn>
                </a:cxnLst>
                <a:rect l="0" t="0" r="r" b="b"/>
                <a:pathLst>
                  <a:path w="75" h="104">
                    <a:moveTo>
                      <a:pt x="64" y="75"/>
                    </a:moveTo>
                    <a:lnTo>
                      <a:pt x="37" y="75"/>
                    </a:lnTo>
                    <a:lnTo>
                      <a:pt x="74" y="103"/>
                    </a:lnTo>
                    <a:lnTo>
                      <a:pt x="64" y="7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grpSp>
        <p:sp>
          <p:nvSpPr>
            <p:cNvPr id="46" name="Freeform 44"/>
            <p:cNvSpPr>
              <a:spLocks/>
            </p:cNvSpPr>
            <p:nvPr/>
          </p:nvSpPr>
          <p:spPr bwMode="auto">
            <a:xfrm>
              <a:off x="4042" y="830"/>
              <a:ext cx="75" cy="104"/>
            </a:xfrm>
            <a:custGeom>
              <a:avLst/>
              <a:gdLst>
                <a:gd name="T0" fmla="*/ 0 w 75"/>
                <a:gd name="T1" fmla="*/ 103 h 104"/>
                <a:gd name="T2" fmla="*/ 37 w 75"/>
                <a:gd name="T3" fmla="*/ 75 h 104"/>
                <a:gd name="T4" fmla="*/ 74 w 75"/>
                <a:gd name="T5" fmla="*/ 103 h 104"/>
                <a:gd name="T6" fmla="*/ 37 w 75"/>
                <a:gd name="T7" fmla="*/ 0 h 104"/>
                <a:gd name="T8" fmla="*/ 0 w 75"/>
                <a:gd name="T9" fmla="*/ 103 h 104"/>
              </a:gdLst>
              <a:ahLst/>
              <a:cxnLst>
                <a:cxn ang="0">
                  <a:pos x="T0" y="T1"/>
                </a:cxn>
                <a:cxn ang="0">
                  <a:pos x="T2" y="T3"/>
                </a:cxn>
                <a:cxn ang="0">
                  <a:pos x="T4" y="T5"/>
                </a:cxn>
                <a:cxn ang="0">
                  <a:pos x="T6" y="T7"/>
                </a:cxn>
                <a:cxn ang="0">
                  <a:pos x="T8" y="T9"/>
                </a:cxn>
              </a:cxnLst>
              <a:rect l="0" t="0" r="r" b="b"/>
              <a:pathLst>
                <a:path w="75" h="104">
                  <a:moveTo>
                    <a:pt x="0" y="103"/>
                  </a:moveTo>
                  <a:lnTo>
                    <a:pt x="37" y="75"/>
                  </a:lnTo>
                  <a:lnTo>
                    <a:pt x="74" y="103"/>
                  </a:lnTo>
                  <a:lnTo>
                    <a:pt x="37" y="0"/>
                  </a:lnTo>
                  <a:lnTo>
                    <a:pt x="0" y="103"/>
                  </a:lnTo>
                  <a:close/>
                </a:path>
              </a:pathLst>
            </a:custGeom>
            <a:noFill/>
            <a:ln w="1981">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47" name="Freeform 45"/>
            <p:cNvSpPr>
              <a:spLocks/>
            </p:cNvSpPr>
            <p:nvPr/>
          </p:nvSpPr>
          <p:spPr bwMode="auto">
            <a:xfrm>
              <a:off x="4080" y="880"/>
              <a:ext cx="20" cy="525"/>
            </a:xfrm>
            <a:custGeom>
              <a:avLst/>
              <a:gdLst>
                <a:gd name="T0" fmla="*/ 0 w 20"/>
                <a:gd name="T1" fmla="*/ 524 h 525"/>
                <a:gd name="T2" fmla="*/ 0 w 20"/>
                <a:gd name="T3" fmla="*/ 0 h 525"/>
              </a:gdLst>
              <a:ahLst/>
              <a:cxnLst>
                <a:cxn ang="0">
                  <a:pos x="T0" y="T1"/>
                </a:cxn>
                <a:cxn ang="0">
                  <a:pos x="T2" y="T3"/>
                </a:cxn>
              </a:cxnLst>
              <a:rect l="0" t="0" r="r" b="b"/>
              <a:pathLst>
                <a:path w="20" h="525">
                  <a:moveTo>
                    <a:pt x="0" y="524"/>
                  </a:moveTo>
                  <a:lnTo>
                    <a:pt x="0" y="0"/>
                  </a:lnTo>
                </a:path>
              </a:pathLst>
            </a:custGeom>
            <a:noFill/>
            <a:ln w="574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grpSp>
          <p:nvGrpSpPr>
            <p:cNvPr id="48" name="Group 46"/>
            <p:cNvGrpSpPr>
              <a:grpSpLocks/>
            </p:cNvGrpSpPr>
            <p:nvPr/>
          </p:nvGrpSpPr>
          <p:grpSpPr bwMode="auto">
            <a:xfrm>
              <a:off x="4042" y="2724"/>
              <a:ext cx="75" cy="104"/>
              <a:chOff x="4042" y="2724"/>
              <a:chExt cx="75" cy="104"/>
            </a:xfrm>
          </p:grpSpPr>
          <p:sp>
            <p:nvSpPr>
              <p:cNvPr id="52" name="Freeform 47"/>
              <p:cNvSpPr>
                <a:spLocks/>
              </p:cNvSpPr>
              <p:nvPr/>
            </p:nvSpPr>
            <p:spPr bwMode="auto">
              <a:xfrm>
                <a:off x="4042" y="2724"/>
                <a:ext cx="75" cy="104"/>
              </a:xfrm>
              <a:custGeom>
                <a:avLst/>
                <a:gdLst>
                  <a:gd name="T0" fmla="*/ 0 w 75"/>
                  <a:gd name="T1" fmla="*/ 0 h 104"/>
                  <a:gd name="T2" fmla="*/ 37 w 75"/>
                  <a:gd name="T3" fmla="*/ 103 h 104"/>
                  <a:gd name="T4" fmla="*/ 64 w 75"/>
                  <a:gd name="T5" fmla="*/ 28 h 104"/>
                  <a:gd name="T6" fmla="*/ 37 w 75"/>
                  <a:gd name="T7" fmla="*/ 28 h 104"/>
                  <a:gd name="T8" fmla="*/ 0 w 75"/>
                  <a:gd name="T9" fmla="*/ 0 h 104"/>
                </a:gdLst>
                <a:ahLst/>
                <a:cxnLst>
                  <a:cxn ang="0">
                    <a:pos x="T0" y="T1"/>
                  </a:cxn>
                  <a:cxn ang="0">
                    <a:pos x="T2" y="T3"/>
                  </a:cxn>
                  <a:cxn ang="0">
                    <a:pos x="T4" y="T5"/>
                  </a:cxn>
                  <a:cxn ang="0">
                    <a:pos x="T6" y="T7"/>
                  </a:cxn>
                  <a:cxn ang="0">
                    <a:pos x="T8" y="T9"/>
                  </a:cxn>
                </a:cxnLst>
                <a:rect l="0" t="0" r="r" b="b"/>
                <a:pathLst>
                  <a:path w="75" h="104">
                    <a:moveTo>
                      <a:pt x="0" y="0"/>
                    </a:moveTo>
                    <a:lnTo>
                      <a:pt x="37" y="103"/>
                    </a:lnTo>
                    <a:lnTo>
                      <a:pt x="64" y="28"/>
                    </a:lnTo>
                    <a:lnTo>
                      <a:pt x="37" y="28"/>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53" name="Freeform 48"/>
              <p:cNvSpPr>
                <a:spLocks/>
              </p:cNvSpPr>
              <p:nvPr/>
            </p:nvSpPr>
            <p:spPr bwMode="auto">
              <a:xfrm>
                <a:off x="4042" y="2724"/>
                <a:ext cx="75" cy="104"/>
              </a:xfrm>
              <a:custGeom>
                <a:avLst/>
                <a:gdLst>
                  <a:gd name="T0" fmla="*/ 74 w 75"/>
                  <a:gd name="T1" fmla="*/ 0 h 104"/>
                  <a:gd name="T2" fmla="*/ 37 w 75"/>
                  <a:gd name="T3" fmla="*/ 28 h 104"/>
                  <a:gd name="T4" fmla="*/ 64 w 75"/>
                  <a:gd name="T5" fmla="*/ 28 h 104"/>
                  <a:gd name="T6" fmla="*/ 74 w 75"/>
                  <a:gd name="T7" fmla="*/ 0 h 104"/>
                </a:gdLst>
                <a:ahLst/>
                <a:cxnLst>
                  <a:cxn ang="0">
                    <a:pos x="T0" y="T1"/>
                  </a:cxn>
                  <a:cxn ang="0">
                    <a:pos x="T2" y="T3"/>
                  </a:cxn>
                  <a:cxn ang="0">
                    <a:pos x="T4" y="T5"/>
                  </a:cxn>
                  <a:cxn ang="0">
                    <a:pos x="T6" y="T7"/>
                  </a:cxn>
                </a:cxnLst>
                <a:rect l="0" t="0" r="r" b="b"/>
                <a:pathLst>
                  <a:path w="75" h="104">
                    <a:moveTo>
                      <a:pt x="74" y="0"/>
                    </a:moveTo>
                    <a:lnTo>
                      <a:pt x="37" y="28"/>
                    </a:lnTo>
                    <a:lnTo>
                      <a:pt x="64" y="28"/>
                    </a:lnTo>
                    <a:lnTo>
                      <a:pt x="7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grpSp>
        <p:sp>
          <p:nvSpPr>
            <p:cNvPr id="49" name="Freeform 49"/>
            <p:cNvSpPr>
              <a:spLocks/>
            </p:cNvSpPr>
            <p:nvPr/>
          </p:nvSpPr>
          <p:spPr bwMode="auto">
            <a:xfrm>
              <a:off x="4042" y="2724"/>
              <a:ext cx="75" cy="104"/>
            </a:xfrm>
            <a:custGeom>
              <a:avLst/>
              <a:gdLst>
                <a:gd name="T0" fmla="*/ 0 w 75"/>
                <a:gd name="T1" fmla="*/ 0 h 104"/>
                <a:gd name="T2" fmla="*/ 37 w 75"/>
                <a:gd name="T3" fmla="*/ 28 h 104"/>
                <a:gd name="T4" fmla="*/ 74 w 75"/>
                <a:gd name="T5" fmla="*/ 0 h 104"/>
                <a:gd name="T6" fmla="*/ 37 w 75"/>
                <a:gd name="T7" fmla="*/ 103 h 104"/>
                <a:gd name="T8" fmla="*/ 0 w 75"/>
                <a:gd name="T9" fmla="*/ 0 h 104"/>
              </a:gdLst>
              <a:ahLst/>
              <a:cxnLst>
                <a:cxn ang="0">
                  <a:pos x="T0" y="T1"/>
                </a:cxn>
                <a:cxn ang="0">
                  <a:pos x="T2" y="T3"/>
                </a:cxn>
                <a:cxn ang="0">
                  <a:pos x="T4" y="T5"/>
                </a:cxn>
                <a:cxn ang="0">
                  <a:pos x="T6" y="T7"/>
                </a:cxn>
                <a:cxn ang="0">
                  <a:pos x="T8" y="T9"/>
                </a:cxn>
              </a:cxnLst>
              <a:rect l="0" t="0" r="r" b="b"/>
              <a:pathLst>
                <a:path w="75" h="104">
                  <a:moveTo>
                    <a:pt x="0" y="0"/>
                  </a:moveTo>
                  <a:lnTo>
                    <a:pt x="37" y="28"/>
                  </a:lnTo>
                  <a:lnTo>
                    <a:pt x="74" y="0"/>
                  </a:lnTo>
                  <a:lnTo>
                    <a:pt x="37" y="103"/>
                  </a:lnTo>
                  <a:lnTo>
                    <a:pt x="0" y="0"/>
                  </a:lnTo>
                  <a:close/>
                </a:path>
              </a:pathLst>
            </a:custGeom>
            <a:noFill/>
            <a:ln w="1981">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50" name="Freeform 50"/>
            <p:cNvSpPr>
              <a:spLocks/>
            </p:cNvSpPr>
            <p:nvPr/>
          </p:nvSpPr>
          <p:spPr bwMode="auto">
            <a:xfrm>
              <a:off x="4080" y="2199"/>
              <a:ext cx="20" cy="579"/>
            </a:xfrm>
            <a:custGeom>
              <a:avLst/>
              <a:gdLst>
                <a:gd name="T0" fmla="*/ 0 w 20"/>
                <a:gd name="T1" fmla="*/ 0 h 579"/>
                <a:gd name="T2" fmla="*/ 0 w 20"/>
                <a:gd name="T3" fmla="*/ 578 h 579"/>
              </a:gdLst>
              <a:ahLst/>
              <a:cxnLst>
                <a:cxn ang="0">
                  <a:pos x="T0" y="T1"/>
                </a:cxn>
                <a:cxn ang="0">
                  <a:pos x="T2" y="T3"/>
                </a:cxn>
              </a:cxnLst>
              <a:rect l="0" t="0" r="r" b="b"/>
              <a:pathLst>
                <a:path w="20" h="579">
                  <a:moveTo>
                    <a:pt x="0" y="0"/>
                  </a:moveTo>
                  <a:lnTo>
                    <a:pt x="0" y="578"/>
                  </a:lnTo>
                </a:path>
              </a:pathLst>
            </a:custGeom>
            <a:noFill/>
            <a:ln w="574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sz="1013">
                <a:solidFill>
                  <a:prstClr val="black"/>
                </a:solidFill>
                <a:latin typeface="Calibri" panose="020F0502020204030204"/>
              </a:endParaRPr>
            </a:p>
          </p:txBody>
        </p:sp>
        <p:sp>
          <p:nvSpPr>
            <p:cNvPr id="51" name="Text Box 51"/>
            <p:cNvSpPr txBox="1">
              <a:spLocks noChangeArrowheads="1"/>
            </p:cNvSpPr>
            <p:nvPr/>
          </p:nvSpPr>
          <p:spPr bwMode="auto">
            <a:xfrm>
              <a:off x="1845" y="807"/>
              <a:ext cx="4937" cy="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R="2543175" algn="ctr" eaLnBrk="0" fontAlgn="base" hangingPunct="0">
                <a:spcBef>
                  <a:spcPct val="0"/>
                </a:spcBef>
                <a:spcAft>
                  <a:spcPct val="0"/>
                </a:spcAft>
              </a:pPr>
              <a:r>
                <a:rPr lang="en-US" altLang="en-US" sz="450" dirty="0">
                  <a:solidFill>
                    <a:srgbClr val="231F20"/>
                  </a:solidFill>
                  <a:latin typeface="Helvetica" panose="020B0604020202020204" pitchFamily="34" charset="0"/>
                </a:rPr>
                <a:t>.</a:t>
              </a:r>
              <a:endParaRPr lang="en-US" altLang="en-US" sz="1013" dirty="0">
                <a:solidFill>
                  <a:prstClr val="black"/>
                </a:solidFill>
                <a:latin typeface="Arial" panose="020B0604020202020204" pitchFamily="34" charset="0"/>
              </a:endParaRPr>
            </a:p>
          </p:txBody>
        </p:sp>
      </p:grpSp>
      <p:sp>
        <p:nvSpPr>
          <p:cNvPr id="56" name="Rectangle 55"/>
          <p:cNvSpPr/>
          <p:nvPr/>
        </p:nvSpPr>
        <p:spPr>
          <a:xfrm>
            <a:off x="5272575" y="3680824"/>
            <a:ext cx="1183391" cy="507831"/>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900" dirty="0">
                <a:solidFill>
                  <a:prstClr val="black"/>
                </a:solidFill>
                <a:latin typeface="Calibri" panose="020F0502020204030204"/>
              </a:rPr>
              <a:t>Maximum Antenna Height  Without FCC Approval – 200 Feet</a:t>
            </a:r>
          </a:p>
        </p:txBody>
      </p:sp>
      <p:sp>
        <p:nvSpPr>
          <p:cNvPr id="57" name="Rectangle 56"/>
          <p:cNvSpPr/>
          <p:nvPr/>
        </p:nvSpPr>
        <p:spPr>
          <a:xfrm>
            <a:off x="3573264" y="4926017"/>
            <a:ext cx="4072361" cy="198837"/>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938689" marR="938689" algn="ctr" eaLnBrk="0" hangingPunct="0">
              <a:lnSpc>
                <a:spcPts val="765"/>
              </a:lnSpc>
            </a:pPr>
            <a:r>
              <a:rPr lang="en-US" sz="1013" b="1" dirty="0">
                <a:solidFill>
                  <a:srgbClr val="008CD1"/>
                </a:solidFill>
                <a:latin typeface="Arial" panose="020B0604020202020204" pitchFamily="34" charset="0"/>
                <a:ea typeface="Times New Roman" panose="02020603050405020304" pitchFamily="18" charset="0"/>
              </a:rPr>
              <a:t>Maximum antenna height</a:t>
            </a:r>
            <a:endParaRPr lang="en-US" sz="1500" dirty="0">
              <a:solidFill>
                <a:prstClr val="black"/>
              </a:solidFill>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301826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Effect transition="in" filter="wipe(up)">
                                      <p:cBhvr>
                                        <p:cTn id="7" dur="1000"/>
                                        <p:tgtEl>
                                          <p:spTgt spid="2457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78">
                                            <p:txEl>
                                              <p:pRg st="3" end="3"/>
                                            </p:txEl>
                                          </p:spTgt>
                                        </p:tgtEl>
                                        <p:attrNameLst>
                                          <p:attrName>style.visibility</p:attrName>
                                        </p:attrNameLst>
                                      </p:cBhvr>
                                      <p:to>
                                        <p:strVal val="visible"/>
                                      </p:to>
                                    </p:set>
                                    <p:animEffect transition="in" filter="wipe(left)">
                                      <p:cBhvr>
                                        <p:cTn id="12" dur="1000"/>
                                        <p:tgtEl>
                                          <p:spTgt spid="2457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1000" fill="hold"/>
                                        <p:tgtEl>
                                          <p:spTgt spid="56"/>
                                        </p:tgtEl>
                                        <p:attrNameLst>
                                          <p:attrName>ppt_w</p:attrName>
                                        </p:attrNameLst>
                                      </p:cBhvr>
                                      <p:tavLst>
                                        <p:tav tm="0">
                                          <p:val>
                                            <p:fltVal val="0"/>
                                          </p:val>
                                        </p:tav>
                                        <p:tav tm="100000">
                                          <p:val>
                                            <p:strVal val="#ppt_w"/>
                                          </p:val>
                                        </p:tav>
                                      </p:tavLst>
                                    </p:anim>
                                    <p:anim calcmode="lin" valueType="num">
                                      <p:cBhvr>
                                        <p:cTn id="21" dur="1000" fill="hold"/>
                                        <p:tgtEl>
                                          <p:spTgt spid="56"/>
                                        </p:tgtEl>
                                        <p:attrNameLst>
                                          <p:attrName>ppt_h</p:attrName>
                                        </p:attrNameLst>
                                      </p:cBhvr>
                                      <p:tavLst>
                                        <p:tav tm="0">
                                          <p:val>
                                            <p:fltVal val="0"/>
                                          </p:val>
                                        </p:tav>
                                        <p:tav tm="100000">
                                          <p:val>
                                            <p:strVal val="#ppt_h"/>
                                          </p:val>
                                        </p:tav>
                                      </p:tavLst>
                                    </p:anim>
                                    <p:animEffect transition="in" filter="fade">
                                      <p:cBhvr>
                                        <p:cTn id="22" dur="1000"/>
                                        <p:tgtEl>
                                          <p:spTgt spid="56"/>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1000" fill="hold"/>
                                        <p:tgtEl>
                                          <p:spTgt spid="57"/>
                                        </p:tgtEl>
                                        <p:attrNameLst>
                                          <p:attrName>ppt_x</p:attrName>
                                        </p:attrNameLst>
                                      </p:cBhvr>
                                      <p:tavLst>
                                        <p:tav tm="0">
                                          <p:val>
                                            <p:strVal val="#ppt_x"/>
                                          </p:val>
                                        </p:tav>
                                        <p:tav tm="100000">
                                          <p:val>
                                            <p:strVal val="#ppt_x"/>
                                          </p:val>
                                        </p:tav>
                                      </p:tavLst>
                                    </p:anim>
                                    <p:anim calcmode="lin" valueType="num">
                                      <p:cBhvr additive="base">
                                        <p:cTn id="27"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1219</TotalTime>
  <Words>1944</Words>
  <Application>Microsoft Office PowerPoint</Application>
  <PresentationFormat>On-screen Show (16:9)</PresentationFormat>
  <Paragraphs>298</Paragraphs>
  <Slides>30</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Calibri</vt:lpstr>
      <vt:lpstr>Georgia</vt:lpstr>
      <vt:lpstr>Helvetica</vt:lpstr>
      <vt:lpstr>Rockwell</vt:lpstr>
      <vt:lpstr>StarSymbol</vt:lpstr>
      <vt:lpstr>Verdana</vt:lpstr>
      <vt:lpstr>Wingdings</vt:lpstr>
      <vt:lpstr>1_Office Theme</vt:lpstr>
      <vt:lpstr>PowerPoint Presentation</vt:lpstr>
      <vt:lpstr>PowerPoint Presentation</vt:lpstr>
      <vt:lpstr>General Licensing Class</vt:lpstr>
      <vt:lpstr>Amateur Radio General Class Element 3 Course Presentation</vt:lpstr>
      <vt:lpstr>Amateur Radio General Class Element 3 Course Presentation</vt:lpstr>
      <vt:lpstr>FCC Rules</vt:lpstr>
      <vt:lpstr>FCC Rules</vt:lpstr>
      <vt:lpstr>FCC Rules</vt:lpstr>
      <vt:lpstr>FCC Rules</vt:lpstr>
      <vt:lpstr>FCC Rules</vt:lpstr>
      <vt:lpstr>FCC Rules</vt:lpstr>
      <vt:lpstr>Element 3 General  Class Question Pool</vt:lpstr>
      <vt:lpstr>G2D08 What is  a reason why many amateurs keep a station log? </vt:lpstr>
      <vt:lpstr> G2D01 What is the Volunteer Monitoring Program?  </vt:lpstr>
      <vt:lpstr>G2D02  Which of the following are objectives of the Volunteer Monitoring Program? </vt:lpstr>
      <vt:lpstr>G2D03   What skills learned during hidden transmitter hunts are of help to the Volunteer Monitoring Program?   </vt:lpstr>
      <vt:lpstr>G1B11  Who or what determines “good engineering and good amateur practice” as applied to the operation of an amateur station in all respects not covered by the Part 97 rules?                                                   </vt:lpstr>
      <vt:lpstr>G1B06  Under what conditions are state and local governments permitted to regulate Amateur Radio antenna structures? </vt:lpstr>
      <vt:lpstr>G1B01  What is the maximum height above ground to which an antenna structure may be erected without requiring notification to the FAA and registration with the FCC, provided it is not at or near a public use airport? </vt:lpstr>
      <vt:lpstr>G1B05  Which of the following one-     way transmissions are permitted? </vt:lpstr>
      <vt:lpstr>G1B07  What are the restrictions on the use of abbreviations or procedural signals in the amateur service?  </vt:lpstr>
      <vt:lpstr>G1B08   When is it permissible to communicate with amateur stations in countries outside the areas administered by the Federal Communications Commission?</vt:lpstr>
      <vt:lpstr>G1D05   When operating a US station by remote control from outside the country, what license is required of the control operator? </vt:lpstr>
      <vt:lpstr>G1D12  When operating a station in South America by remote control over the internet from the US, what regulations apply?</vt:lpstr>
      <vt:lpstr>G1E01  Which of the following would disqualify a third party from participating in sending a message via an amateur station? </vt:lpstr>
      <vt:lpstr>G1E05 What types of messages for a third party in another country may be transmitted by an amateur station?  </vt:lpstr>
      <vt:lpstr>PowerPoint Presentation</vt:lpstr>
      <vt:lpstr>G1E12   When may third-party messages be transmitted         via remote control</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Marvin Turner</cp:lastModifiedBy>
  <cp:revision>434</cp:revision>
  <dcterms:created xsi:type="dcterms:W3CDTF">2020-04-15T07:22:14Z</dcterms:created>
  <dcterms:modified xsi:type="dcterms:W3CDTF">2024-08-15T18:27:13Z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ies>
</file>