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3" r:id="rId4"/>
  </p:sldMasterIdLst>
  <p:notesMasterIdLst>
    <p:notesMasterId r:id="rId22"/>
  </p:notesMasterIdLst>
  <p:handoutMasterIdLst>
    <p:handoutMasterId r:id="rId23"/>
  </p:handoutMasterIdLst>
  <p:sldIdLst>
    <p:sldId id="454" r:id="rId5"/>
    <p:sldId id="814" r:id="rId6"/>
    <p:sldId id="263" r:id="rId7"/>
    <p:sldId id="765" r:id="rId8"/>
    <p:sldId id="766" r:id="rId9"/>
    <p:sldId id="260" r:id="rId10"/>
    <p:sldId id="261" r:id="rId11"/>
    <p:sldId id="262" r:id="rId12"/>
    <p:sldId id="815" r:id="rId13"/>
    <p:sldId id="264" r:id="rId14"/>
    <p:sldId id="275" r:id="rId15"/>
    <p:sldId id="276" r:id="rId16"/>
    <p:sldId id="277" r:id="rId17"/>
    <p:sldId id="274" r:id="rId18"/>
    <p:sldId id="816" r:id="rId19"/>
    <p:sldId id="296" r:id="rId20"/>
    <p:sldId id="453" r:id="rId21"/>
  </p:sldIdLst>
  <p:sldSz cx="9144000" cy="5143500" type="screen16x9"/>
  <p:notesSz cx="6858000" cy="9144000"/>
  <p:custDataLst>
    <p:tags r:id="rId2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26" userDrawn="1">
          <p15:clr>
            <a:srgbClr val="A4A3A4"/>
          </p15:clr>
        </p15:guide>
        <p15:guide id="2" pos="2880" userDrawn="1">
          <p15:clr>
            <a:srgbClr val="A4A3A4"/>
          </p15:clr>
        </p15:guide>
        <p15:guide id="3" pos="385" userDrawn="1">
          <p15:clr>
            <a:srgbClr val="A4A3A4"/>
          </p15:clr>
        </p15:guide>
        <p15:guide id="4" pos="297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1A40"/>
    <a:srgbClr val="E33928"/>
    <a:srgbClr val="15183E"/>
    <a:srgbClr val="FDCF05"/>
    <a:srgbClr val="83CAED"/>
    <a:srgbClr val="F8E457"/>
    <a:srgbClr val="B0B655"/>
    <a:srgbClr val="004B98"/>
    <a:srgbClr val="D2D5D8"/>
    <a:srgbClr val="84C9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27"/>
    <p:restoredTop sz="88052" autoAdjust="0"/>
  </p:normalViewPr>
  <p:slideViewPr>
    <p:cSldViewPr snapToGrid="0" snapToObjects="1" showGuides="1">
      <p:cViewPr varScale="1">
        <p:scale>
          <a:sx n="125" d="100"/>
          <a:sy n="125" d="100"/>
        </p:scale>
        <p:origin x="1308" y="102"/>
      </p:cViewPr>
      <p:guideLst>
        <p:guide orient="horz" pos="826"/>
        <p:guide pos="2880"/>
        <p:guide pos="385"/>
        <p:guide pos="2971"/>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155" d="100"/>
          <a:sy n="155" d="100"/>
        </p:scale>
        <p:origin x="3792"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1C48656-D859-D244-9AFF-934D3CB4B2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ES"/>
          </a:p>
        </p:txBody>
      </p:sp>
      <p:sp>
        <p:nvSpPr>
          <p:cNvPr id="3" name="Date Placeholder 2">
            <a:extLst>
              <a:ext uri="{FF2B5EF4-FFF2-40B4-BE49-F238E27FC236}">
                <a16:creationId xmlns:a16="http://schemas.microsoft.com/office/drawing/2014/main" id="{839A4F4A-1C85-E447-8600-C4D59C9C929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453D8A-F543-E749-809F-D6FADAD61B03}" type="datetimeFigureOut">
              <a:rPr lang="en-ES" smtClean="0"/>
              <a:t>08/15/2024</a:t>
            </a:fld>
            <a:endParaRPr lang="en-ES"/>
          </a:p>
        </p:txBody>
      </p:sp>
      <p:sp>
        <p:nvSpPr>
          <p:cNvPr id="4" name="Footer Placeholder 3">
            <a:extLst>
              <a:ext uri="{FF2B5EF4-FFF2-40B4-BE49-F238E27FC236}">
                <a16:creationId xmlns:a16="http://schemas.microsoft.com/office/drawing/2014/main" id="{C6212B02-BAFD-B544-AE49-CBF3F2CB31E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ES"/>
          </a:p>
        </p:txBody>
      </p:sp>
      <p:sp>
        <p:nvSpPr>
          <p:cNvPr id="5" name="Slide Number Placeholder 4">
            <a:extLst>
              <a:ext uri="{FF2B5EF4-FFF2-40B4-BE49-F238E27FC236}">
                <a16:creationId xmlns:a16="http://schemas.microsoft.com/office/drawing/2014/main" id="{BB9C6C90-795E-9146-A124-4C9900F6D2B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7EF2612-552C-FC4F-8D55-FD76179E4A03}" type="slidenum">
              <a:rPr lang="en-ES" smtClean="0"/>
              <a:t>‹#›</a:t>
            </a:fld>
            <a:endParaRPr lang="en-ES"/>
          </a:p>
        </p:txBody>
      </p:sp>
    </p:spTree>
    <p:extLst>
      <p:ext uri="{BB962C8B-B14F-4D97-AF65-F5344CB8AC3E}">
        <p14:creationId xmlns:p14="http://schemas.microsoft.com/office/powerpoint/2010/main" val="90264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E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E979AF-993D-B44A-A058-3581363D450F}" type="datetimeFigureOut">
              <a:rPr lang="en-ES" smtClean="0"/>
              <a:t>08/15/2024</a:t>
            </a:fld>
            <a:endParaRPr lang="en-E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E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E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E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DF9181-FF78-CC4B-8677-4D2CB8C9FB05}" type="slidenum">
              <a:rPr lang="en-ES" smtClean="0"/>
              <a:t>‹#›</a:t>
            </a:fld>
            <a:endParaRPr lang="en-ES"/>
          </a:p>
        </p:txBody>
      </p:sp>
    </p:spTree>
    <p:extLst>
      <p:ext uri="{BB962C8B-B14F-4D97-AF65-F5344CB8AC3E}">
        <p14:creationId xmlns:p14="http://schemas.microsoft.com/office/powerpoint/2010/main" val="19272909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1</a:t>
            </a:fld>
            <a:endParaRPr lang="en-ES"/>
          </a:p>
        </p:txBody>
      </p:sp>
    </p:spTree>
    <p:extLst>
      <p:ext uri="{BB962C8B-B14F-4D97-AF65-F5344CB8AC3E}">
        <p14:creationId xmlns:p14="http://schemas.microsoft.com/office/powerpoint/2010/main" val="471736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2</a:t>
            </a:fld>
            <a:endParaRPr lang="en-ES"/>
          </a:p>
        </p:txBody>
      </p:sp>
    </p:spTree>
    <p:extLst>
      <p:ext uri="{BB962C8B-B14F-4D97-AF65-F5344CB8AC3E}">
        <p14:creationId xmlns:p14="http://schemas.microsoft.com/office/powerpoint/2010/main" val="828870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on photo to change photo. Consider using a black and white photo for impact.</a:t>
            </a:r>
          </a:p>
        </p:txBody>
      </p:sp>
      <p:sp>
        <p:nvSpPr>
          <p:cNvPr id="4" name="Slide Number Placeholder 3"/>
          <p:cNvSpPr>
            <a:spLocks noGrp="1"/>
          </p:cNvSpPr>
          <p:nvPr>
            <p:ph type="sldNum" sz="quarter" idx="5"/>
          </p:nvPr>
        </p:nvSpPr>
        <p:spPr/>
        <p:txBody>
          <a:bodyPr/>
          <a:lstStyle/>
          <a:p>
            <a:fld id="{2212CE10-123B-4027-B0AA-3ACF1F8C1E13}" type="slidenum">
              <a:rPr lang="en-US" smtClean="0"/>
              <a:t>3</a:t>
            </a:fld>
            <a:endParaRPr lang="en-US"/>
          </a:p>
        </p:txBody>
      </p:sp>
    </p:spTree>
    <p:extLst>
      <p:ext uri="{BB962C8B-B14F-4D97-AF65-F5344CB8AC3E}">
        <p14:creationId xmlns:p14="http://schemas.microsoft.com/office/powerpoint/2010/main" val="1735218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r" eaLnBrk="1" hangingPunct="1"/>
            <a:fld id="{CB38E2AB-6788-4FE8-859B-3E586A9C87C2}" type="slidenum">
              <a:rPr lang="en-US" altLang="en-US" sz="1200">
                <a:latin typeface="Arial" panose="020B0604020202020204" pitchFamily="34" charset="0"/>
              </a:rPr>
              <a:pPr algn="r" eaLnBrk="1" hangingPunct="1"/>
              <a:t>4</a:t>
            </a:fld>
            <a:endParaRPr lang="en-US" altLang="en-US" sz="1200">
              <a:latin typeface="Arial" panose="020B0604020202020204" pitchFamily="34" charset="0"/>
            </a:endParaRPr>
          </a:p>
        </p:txBody>
      </p:sp>
      <p:sp>
        <p:nvSpPr>
          <p:cNvPr id="47107" name="Text Box 2"/>
          <p:cNvSpPr txBox="1">
            <a:spLocks noChangeArrowheads="1"/>
          </p:cNvSpPr>
          <p:nvPr/>
        </p:nvSpPr>
        <p:spPr bwMode="auto">
          <a:xfrm>
            <a:off x="1150938" y="692150"/>
            <a:ext cx="4556125" cy="34163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endParaRPr lang="en-US" altLang="en-US"/>
          </a:p>
        </p:txBody>
      </p:sp>
      <p:sp>
        <p:nvSpPr>
          <p:cNvPr id="47108" name="Rectangle 3"/>
          <p:cNvSpPr>
            <a:spLocks noGrp="1" noChangeArrowheads="1"/>
          </p:cNvSpPr>
          <p:nvPr>
            <p:ph type="body"/>
          </p:nvPr>
        </p:nvSpPr>
        <p:spPr>
          <a:xfrm>
            <a:off x="914400" y="4343400"/>
            <a:ext cx="5026025"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7748874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16</a:t>
            </a:fld>
            <a:endParaRPr lang="en-ES"/>
          </a:p>
        </p:txBody>
      </p:sp>
    </p:spTree>
    <p:extLst>
      <p:ext uri="{BB962C8B-B14F-4D97-AF65-F5344CB8AC3E}">
        <p14:creationId xmlns:p14="http://schemas.microsoft.com/office/powerpoint/2010/main" val="1985778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10092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020895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idx="1"/>
          </p:nvPr>
        </p:nvSpPr>
        <p:spPr>
          <a:xfrm>
            <a:off x="628651"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
        <p:nvSpPr>
          <p:cNvPr id="5" name="Content Placeholder 2">
            <a:extLst>
              <a:ext uri="{FF2B5EF4-FFF2-40B4-BE49-F238E27FC236}">
                <a16:creationId xmlns:a16="http://schemas.microsoft.com/office/drawing/2014/main" id="{DE2A8665-3D98-5F4C-B8BA-2695EF3EB84B}"/>
              </a:ext>
            </a:extLst>
          </p:cNvPr>
          <p:cNvSpPr>
            <a:spLocks noGrp="1"/>
          </p:cNvSpPr>
          <p:nvPr>
            <p:ph idx="13"/>
          </p:nvPr>
        </p:nvSpPr>
        <p:spPr>
          <a:xfrm>
            <a:off x="3306537"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Content Placeholder 2">
            <a:extLst>
              <a:ext uri="{FF2B5EF4-FFF2-40B4-BE49-F238E27FC236}">
                <a16:creationId xmlns:a16="http://schemas.microsoft.com/office/drawing/2014/main" id="{FE6BF45F-5DB6-A44F-9DEC-ACD9EC85E433}"/>
              </a:ext>
            </a:extLst>
          </p:cNvPr>
          <p:cNvSpPr>
            <a:spLocks noGrp="1"/>
          </p:cNvSpPr>
          <p:nvPr>
            <p:ph idx="14"/>
          </p:nvPr>
        </p:nvSpPr>
        <p:spPr>
          <a:xfrm>
            <a:off x="5984422"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lgn="just">
              <a:defRPr>
                <a:solidFill>
                  <a:schemeClr val="tx1"/>
                </a:solidFill>
              </a:defRPr>
            </a:lvl2pPr>
            <a:lvl3pPr algn="just">
              <a:defRPr>
                <a:solidFill>
                  <a:schemeClr val="tx1"/>
                </a:solidFill>
              </a:defRPr>
            </a:lvl3pPr>
            <a:lvl4pPr algn="just">
              <a:defRPr>
                <a:solidFill>
                  <a:schemeClr val="tx1"/>
                </a:solidFill>
              </a:defRPr>
            </a:lvl4pPr>
            <a:lvl5pPr algn="just">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6112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rgbClr val="15183E"/>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35804" y="825115"/>
            <a:ext cx="4929809" cy="1431804"/>
          </a:xfrm>
        </p:spPr>
        <p:txBody>
          <a:bodyPr anchor="b"/>
          <a:lstStyle>
            <a:lvl1pPr algn="l">
              <a:defRPr sz="4500">
                <a:solidFill>
                  <a:schemeClr val="bg1"/>
                </a:solidFill>
              </a:defRPr>
            </a:lvl1pPr>
          </a:lstStyle>
          <a:p>
            <a:r>
              <a:rPr lang="en-GB" dirty="0"/>
              <a:t>Click to edit Master title style</a:t>
            </a:r>
            <a:endParaRPr lang="en-US" dirty="0"/>
          </a:p>
        </p:txBody>
      </p:sp>
      <p:sp>
        <p:nvSpPr>
          <p:cNvPr id="3" name="Subtitle 2"/>
          <p:cNvSpPr>
            <a:spLocks noGrp="1"/>
          </p:cNvSpPr>
          <p:nvPr>
            <p:ph type="subTitle" idx="1" hasCustomPrompt="1"/>
          </p:nvPr>
        </p:nvSpPr>
        <p:spPr>
          <a:xfrm>
            <a:off x="635804" y="2256919"/>
            <a:ext cx="4929809" cy="1669774"/>
          </a:xfrm>
        </p:spPr>
        <p:txBody>
          <a:bodyPr/>
          <a:lstStyle>
            <a:lvl1pPr marL="0" indent="0" algn="l">
              <a:buNone/>
              <a:defRPr sz="1800" b="0" i="0">
                <a:solidFill>
                  <a:srgbClr val="E33928"/>
                </a:solidFill>
                <a:latin typeface="+mn-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
        <p:nvSpPr>
          <p:cNvPr id="29" name="Rectangle 28">
            <a:extLst>
              <a:ext uri="{FF2B5EF4-FFF2-40B4-BE49-F238E27FC236}">
                <a16:creationId xmlns:a16="http://schemas.microsoft.com/office/drawing/2014/main" id="{6050442B-4D37-C244-B633-8AA503A1F00B}"/>
              </a:ext>
            </a:extLst>
          </p:cNvPr>
          <p:cNvSpPr/>
          <p:nvPr userDrawn="1"/>
        </p:nvSpPr>
        <p:spPr>
          <a:xfrm>
            <a:off x="1" y="5052270"/>
            <a:ext cx="9144001" cy="91230"/>
          </a:xfrm>
          <a:prstGeom prst="rect">
            <a:avLst/>
          </a:prstGeom>
          <a:solidFill>
            <a:srgbClr val="F8E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Tree>
    <p:extLst>
      <p:ext uri="{BB962C8B-B14F-4D97-AF65-F5344CB8AC3E}">
        <p14:creationId xmlns:p14="http://schemas.microsoft.com/office/powerpoint/2010/main" val="647203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6856" y="273845"/>
            <a:ext cx="7930243" cy="605630"/>
          </a:xfrm>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28650" y="879475"/>
            <a:ext cx="79121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2941408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6857" y="273845"/>
            <a:ext cx="3952392" cy="1076490"/>
          </a:xfrm>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06056" y="1360967"/>
            <a:ext cx="3965944" cy="3164734"/>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2257423956"/>
      </p:ext>
    </p:extLst>
  </p:cSld>
  <p:clrMapOvr>
    <a:masterClrMapping/>
  </p:clrMapOvr>
  <p:extLst>
    <p:ext uri="{DCECCB84-F9BA-43D5-87BE-67443E8EF086}">
      <p15:sldGuideLst xmlns:p15="http://schemas.microsoft.com/office/powerpoint/2012/main">
        <p15:guide id="1"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28650" y="879475"/>
            <a:ext cx="37440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
        <p:nvSpPr>
          <p:cNvPr id="6" name="Content Placeholder 2">
            <a:extLst>
              <a:ext uri="{FF2B5EF4-FFF2-40B4-BE49-F238E27FC236}">
                <a16:creationId xmlns:a16="http://schemas.microsoft.com/office/drawing/2014/main" id="{2B6BF8B1-29B1-754E-BDE2-3A6D2E1B93F0}"/>
              </a:ext>
            </a:extLst>
          </p:cNvPr>
          <p:cNvSpPr>
            <a:spLocks noGrp="1"/>
          </p:cNvSpPr>
          <p:nvPr>
            <p:ph sz="half" idx="13"/>
          </p:nvPr>
        </p:nvSpPr>
        <p:spPr>
          <a:xfrm>
            <a:off x="4788024" y="879475"/>
            <a:ext cx="37440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92511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rgbClr val="15183E"/>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EF81CEA5-7B09-1940-8891-948ECDCED1DF}"/>
              </a:ext>
            </a:extLst>
          </p:cNvPr>
          <p:cNvSpPr>
            <a:spLocks noGrp="1"/>
          </p:cNvSpPr>
          <p:nvPr>
            <p:ph type="ctrTitle"/>
          </p:nvPr>
        </p:nvSpPr>
        <p:spPr>
          <a:xfrm>
            <a:off x="635804" y="825115"/>
            <a:ext cx="4929809" cy="1431804"/>
          </a:xfrm>
        </p:spPr>
        <p:txBody>
          <a:bodyPr anchor="b"/>
          <a:lstStyle>
            <a:lvl1pPr algn="l">
              <a:defRPr sz="4500">
                <a:solidFill>
                  <a:schemeClr val="bg1"/>
                </a:solidFill>
              </a:defRPr>
            </a:lvl1pPr>
          </a:lstStyle>
          <a:p>
            <a:r>
              <a:rPr lang="en-GB" dirty="0"/>
              <a:t>Click to edit Master title style</a:t>
            </a:r>
            <a:endParaRPr lang="en-US" dirty="0"/>
          </a:p>
        </p:txBody>
      </p:sp>
      <p:sp>
        <p:nvSpPr>
          <p:cNvPr id="23" name="Subtitle 2">
            <a:extLst>
              <a:ext uri="{FF2B5EF4-FFF2-40B4-BE49-F238E27FC236}">
                <a16:creationId xmlns:a16="http://schemas.microsoft.com/office/drawing/2014/main" id="{BA2F10F2-46BC-BA45-BA94-AAC28FC58802}"/>
              </a:ext>
            </a:extLst>
          </p:cNvPr>
          <p:cNvSpPr>
            <a:spLocks noGrp="1"/>
          </p:cNvSpPr>
          <p:nvPr>
            <p:ph type="subTitle" idx="1" hasCustomPrompt="1"/>
          </p:nvPr>
        </p:nvSpPr>
        <p:spPr>
          <a:xfrm>
            <a:off x="635804" y="2256919"/>
            <a:ext cx="4929809" cy="1669774"/>
          </a:xfrm>
        </p:spPr>
        <p:txBody>
          <a:bodyPr/>
          <a:lstStyle>
            <a:lvl1pPr marL="0" indent="0" algn="l">
              <a:buNone/>
              <a:defRPr sz="1800" b="0" i="0">
                <a:solidFill>
                  <a:srgbClr val="83CAED"/>
                </a:solidFill>
                <a:latin typeface="+mn-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19" name="Slide Number Placeholder 5">
            <a:extLst>
              <a:ext uri="{FF2B5EF4-FFF2-40B4-BE49-F238E27FC236}">
                <a16:creationId xmlns:a16="http://schemas.microsoft.com/office/drawing/2014/main" id="{9D5209BD-6C75-C845-B1AD-A01A30541946}"/>
              </a:ext>
            </a:extLst>
          </p:cNvPr>
          <p:cNvSpPr>
            <a:spLocks noGrp="1"/>
          </p:cNvSpPr>
          <p:nvPr>
            <p:ph type="sldNum" sz="quarter" idx="12"/>
          </p:nvPr>
        </p:nvSpPr>
        <p:spPr>
          <a:xfrm>
            <a:off x="7939511" y="4644970"/>
            <a:ext cx="594889" cy="273844"/>
          </a:xfrm>
        </p:spPr>
        <p:txBody>
          <a:bodyPr/>
          <a:lstStyle>
            <a:lvl1pPr>
              <a:defRPr>
                <a:solidFill>
                  <a:schemeClr val="bg1"/>
                </a:solidFill>
              </a:defRPr>
            </a:lvl1pPr>
          </a:lstStyle>
          <a:p>
            <a:fld id="{A93B5EC9-35C3-2E48-B4C1-EF6677BA8B04}" type="slidenum">
              <a:rPr lang="en-ES" smtClean="0"/>
              <a:pPr/>
              <a:t>‹#›</a:t>
            </a:fld>
            <a:endParaRPr lang="en-ES" dirty="0"/>
          </a:p>
        </p:txBody>
      </p:sp>
      <p:grpSp>
        <p:nvGrpSpPr>
          <p:cNvPr id="20" name="Group 19">
            <a:extLst>
              <a:ext uri="{FF2B5EF4-FFF2-40B4-BE49-F238E27FC236}">
                <a16:creationId xmlns:a16="http://schemas.microsoft.com/office/drawing/2014/main" id="{DCD9215C-8185-D144-8089-29AEEFF754BB}"/>
              </a:ext>
            </a:extLst>
          </p:cNvPr>
          <p:cNvGrpSpPr/>
          <p:nvPr userDrawn="1"/>
        </p:nvGrpSpPr>
        <p:grpSpPr>
          <a:xfrm>
            <a:off x="228500" y="4478344"/>
            <a:ext cx="8305900" cy="607097"/>
            <a:chOff x="228500" y="4478344"/>
            <a:chExt cx="8305900" cy="607097"/>
          </a:xfrm>
        </p:grpSpPr>
        <p:pic>
          <p:nvPicPr>
            <p:cNvPr id="35" name="Picture 34">
              <a:extLst>
                <a:ext uri="{FF2B5EF4-FFF2-40B4-BE49-F238E27FC236}">
                  <a16:creationId xmlns:a16="http://schemas.microsoft.com/office/drawing/2014/main" id="{71AD0E1E-2E36-A04D-B039-85B6D2FA6D29}"/>
                </a:ext>
              </a:extLst>
            </p:cNvPr>
            <p:cNvPicPr>
              <a:picLocks noChangeAspect="1"/>
            </p:cNvPicPr>
            <p:nvPr userDrawn="1"/>
          </p:nvPicPr>
          <p:blipFill>
            <a:blip r:embed="rId2"/>
            <a:srcRect/>
            <a:stretch/>
          </p:blipFill>
          <p:spPr>
            <a:xfrm>
              <a:off x="228500" y="4478344"/>
              <a:ext cx="258623" cy="607097"/>
            </a:xfrm>
            <a:prstGeom prst="rect">
              <a:avLst/>
            </a:prstGeom>
          </p:spPr>
        </p:pic>
        <p:cxnSp>
          <p:nvCxnSpPr>
            <p:cNvPr id="24" name="Straight Connector 23">
              <a:extLst>
                <a:ext uri="{FF2B5EF4-FFF2-40B4-BE49-F238E27FC236}">
                  <a16:creationId xmlns:a16="http://schemas.microsoft.com/office/drawing/2014/main" id="{02B608AA-1CA7-5E43-9232-5CDC233019D0}"/>
                </a:ext>
              </a:extLst>
            </p:cNvPr>
            <p:cNvCxnSpPr>
              <a:cxnSpLocks/>
            </p:cNvCxnSpPr>
            <p:nvPr userDrawn="1"/>
          </p:nvCxnSpPr>
          <p:spPr>
            <a:xfrm>
              <a:off x="609600" y="4622800"/>
              <a:ext cx="79248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11006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5" name="Slide Number Placeholder 4"/>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039526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245950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6857" y="273845"/>
            <a:ext cx="7886700" cy="605630"/>
          </a:xfrm>
          <a:prstGeom prst="rect">
            <a:avLst/>
          </a:prstGeom>
        </p:spPr>
        <p:txBody>
          <a:bodyPr vert="horz" lIns="0" tIns="36000" rIns="0" bIns="3600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616857" y="879475"/>
            <a:ext cx="7917543" cy="3634468"/>
          </a:xfrm>
          <a:prstGeom prst="rect">
            <a:avLst/>
          </a:prstGeom>
        </p:spPr>
        <p:txBody>
          <a:bodyPr vert="horz" lIns="0" tIns="36000" rIns="0" bIns="3600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4"/>
          </p:nvPr>
        </p:nvSpPr>
        <p:spPr>
          <a:xfrm>
            <a:off x="7939511" y="4644970"/>
            <a:ext cx="594889" cy="273844"/>
          </a:xfrm>
          <a:prstGeom prst="rect">
            <a:avLst/>
          </a:prstGeom>
        </p:spPr>
        <p:txBody>
          <a:bodyPr vert="horz" lIns="0" tIns="0" rIns="0" bIns="0" rtlCol="0" anchor="ctr"/>
          <a:lstStyle>
            <a:lvl1pPr algn="r">
              <a:defRPr sz="1500" b="0" i="0">
                <a:solidFill>
                  <a:srgbClr val="181A40"/>
                </a:solidFill>
                <a:latin typeface="Calibri" panose="020F0502020204030204" pitchFamily="34" charset="0"/>
                <a:cs typeface="Calibri" panose="020F0502020204030204" pitchFamily="34" charset="0"/>
              </a:defRPr>
            </a:lvl1pPr>
          </a:lstStyle>
          <a:p>
            <a:fld id="{A93B5EC9-35C3-2E48-B4C1-EF6677BA8B04}" type="slidenum">
              <a:rPr lang="en-ES" smtClean="0"/>
              <a:pPr/>
              <a:t>‹#›</a:t>
            </a:fld>
            <a:endParaRPr lang="en-ES" dirty="0"/>
          </a:p>
        </p:txBody>
      </p:sp>
      <p:grpSp>
        <p:nvGrpSpPr>
          <p:cNvPr id="16" name="Group 15">
            <a:extLst>
              <a:ext uri="{FF2B5EF4-FFF2-40B4-BE49-F238E27FC236}">
                <a16:creationId xmlns:a16="http://schemas.microsoft.com/office/drawing/2014/main" id="{523D5D82-5565-9244-820D-C40452153CD5}"/>
              </a:ext>
            </a:extLst>
          </p:cNvPr>
          <p:cNvGrpSpPr/>
          <p:nvPr userDrawn="1"/>
        </p:nvGrpSpPr>
        <p:grpSpPr>
          <a:xfrm>
            <a:off x="-1085851" y="-87875"/>
            <a:ext cx="243641" cy="1602245"/>
            <a:chOff x="-3804988" y="168965"/>
            <a:chExt cx="729215" cy="6394001"/>
          </a:xfrm>
        </p:grpSpPr>
        <p:sp>
          <p:nvSpPr>
            <p:cNvPr id="8" name="Oval 7">
              <a:extLst>
                <a:ext uri="{FF2B5EF4-FFF2-40B4-BE49-F238E27FC236}">
                  <a16:creationId xmlns:a16="http://schemas.microsoft.com/office/drawing/2014/main" id="{7612AFCC-79E7-8F43-B10B-DC9B3821EB7F}"/>
                </a:ext>
              </a:extLst>
            </p:cNvPr>
            <p:cNvSpPr/>
            <p:nvPr userDrawn="1"/>
          </p:nvSpPr>
          <p:spPr>
            <a:xfrm>
              <a:off x="-3804988" y="168965"/>
              <a:ext cx="729215" cy="729215"/>
            </a:xfrm>
            <a:prstGeom prst="ellipse">
              <a:avLst/>
            </a:prstGeom>
            <a:solidFill>
              <a:srgbClr val="151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9" name="Oval 8">
              <a:extLst>
                <a:ext uri="{FF2B5EF4-FFF2-40B4-BE49-F238E27FC236}">
                  <a16:creationId xmlns:a16="http://schemas.microsoft.com/office/drawing/2014/main" id="{01A177CA-3D58-AA4C-A405-3DF2883BE2C4}"/>
                </a:ext>
              </a:extLst>
            </p:cNvPr>
            <p:cNvSpPr/>
            <p:nvPr userDrawn="1"/>
          </p:nvSpPr>
          <p:spPr>
            <a:xfrm>
              <a:off x="-3804988" y="1113096"/>
              <a:ext cx="729215" cy="729215"/>
            </a:xfrm>
            <a:prstGeom prst="ellipse">
              <a:avLst/>
            </a:prstGeom>
            <a:solidFill>
              <a:srgbClr val="84C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0" name="Oval 9">
              <a:extLst>
                <a:ext uri="{FF2B5EF4-FFF2-40B4-BE49-F238E27FC236}">
                  <a16:creationId xmlns:a16="http://schemas.microsoft.com/office/drawing/2014/main" id="{2931AA96-87F9-DF45-B4EC-E013630A472D}"/>
                </a:ext>
              </a:extLst>
            </p:cNvPr>
            <p:cNvSpPr/>
            <p:nvPr userDrawn="1"/>
          </p:nvSpPr>
          <p:spPr>
            <a:xfrm>
              <a:off x="-3804988" y="2057227"/>
              <a:ext cx="729215" cy="729215"/>
            </a:xfrm>
            <a:prstGeom prst="ellipse">
              <a:avLst/>
            </a:prstGeom>
            <a:solidFill>
              <a:srgbClr val="004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1" name="Oval 10">
              <a:extLst>
                <a:ext uri="{FF2B5EF4-FFF2-40B4-BE49-F238E27FC236}">
                  <a16:creationId xmlns:a16="http://schemas.microsoft.com/office/drawing/2014/main" id="{56E67ABF-F2FE-7840-A281-64284A0A91AB}"/>
                </a:ext>
              </a:extLst>
            </p:cNvPr>
            <p:cNvSpPr/>
            <p:nvPr userDrawn="1"/>
          </p:nvSpPr>
          <p:spPr>
            <a:xfrm>
              <a:off x="-3804988" y="3001358"/>
              <a:ext cx="729215" cy="729215"/>
            </a:xfrm>
            <a:prstGeom prst="ellipse">
              <a:avLst/>
            </a:prstGeom>
            <a:solidFill>
              <a:srgbClr val="D2D5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2" name="Oval 11">
              <a:extLst>
                <a:ext uri="{FF2B5EF4-FFF2-40B4-BE49-F238E27FC236}">
                  <a16:creationId xmlns:a16="http://schemas.microsoft.com/office/drawing/2014/main" id="{8567535E-3C90-E246-9A10-52DEA058ECD5}"/>
                </a:ext>
              </a:extLst>
            </p:cNvPr>
            <p:cNvSpPr/>
            <p:nvPr userDrawn="1"/>
          </p:nvSpPr>
          <p:spPr>
            <a:xfrm>
              <a:off x="-3804988" y="3945489"/>
              <a:ext cx="729215" cy="729215"/>
            </a:xfrm>
            <a:prstGeom prst="ellipse">
              <a:avLst/>
            </a:prstGeom>
            <a:solidFill>
              <a:srgbClr val="E339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3" name="Oval 12">
              <a:extLst>
                <a:ext uri="{FF2B5EF4-FFF2-40B4-BE49-F238E27FC236}">
                  <a16:creationId xmlns:a16="http://schemas.microsoft.com/office/drawing/2014/main" id="{7082067E-C86F-FA47-A1C7-F07A0411827A}"/>
                </a:ext>
              </a:extLst>
            </p:cNvPr>
            <p:cNvSpPr/>
            <p:nvPr userDrawn="1"/>
          </p:nvSpPr>
          <p:spPr>
            <a:xfrm>
              <a:off x="-3804988" y="4889620"/>
              <a:ext cx="729215" cy="729215"/>
            </a:xfrm>
            <a:prstGeom prst="ellipse">
              <a:avLst/>
            </a:prstGeom>
            <a:solidFill>
              <a:srgbClr val="B0B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4" name="Oval 13">
              <a:extLst>
                <a:ext uri="{FF2B5EF4-FFF2-40B4-BE49-F238E27FC236}">
                  <a16:creationId xmlns:a16="http://schemas.microsoft.com/office/drawing/2014/main" id="{4F09F12F-6D0F-C044-B85B-EF742E08CCDE}"/>
                </a:ext>
              </a:extLst>
            </p:cNvPr>
            <p:cNvSpPr/>
            <p:nvPr userDrawn="1"/>
          </p:nvSpPr>
          <p:spPr>
            <a:xfrm>
              <a:off x="-3804988" y="5833751"/>
              <a:ext cx="729215" cy="729215"/>
            </a:xfrm>
            <a:prstGeom prst="ellipse">
              <a:avLst/>
            </a:prstGeom>
            <a:solidFill>
              <a:srgbClr val="F8E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grpSp>
      <p:grpSp>
        <p:nvGrpSpPr>
          <p:cNvPr id="23" name="Group 22">
            <a:extLst>
              <a:ext uri="{FF2B5EF4-FFF2-40B4-BE49-F238E27FC236}">
                <a16:creationId xmlns:a16="http://schemas.microsoft.com/office/drawing/2014/main" id="{D9FC8D11-4611-0A4E-84A2-AE376DE5ED19}"/>
              </a:ext>
            </a:extLst>
          </p:cNvPr>
          <p:cNvGrpSpPr/>
          <p:nvPr userDrawn="1"/>
        </p:nvGrpSpPr>
        <p:grpSpPr>
          <a:xfrm>
            <a:off x="228500" y="4478344"/>
            <a:ext cx="8305900" cy="607097"/>
            <a:chOff x="228500" y="4478344"/>
            <a:chExt cx="8305900" cy="607097"/>
          </a:xfrm>
        </p:grpSpPr>
        <p:pic>
          <p:nvPicPr>
            <p:cNvPr id="18" name="Picture 17">
              <a:extLst>
                <a:ext uri="{FF2B5EF4-FFF2-40B4-BE49-F238E27FC236}">
                  <a16:creationId xmlns:a16="http://schemas.microsoft.com/office/drawing/2014/main" id="{3C01CDAE-AC08-A04F-A156-90DB41AE38AB}"/>
                </a:ext>
              </a:extLst>
            </p:cNvPr>
            <p:cNvPicPr>
              <a:picLocks noChangeAspect="1"/>
            </p:cNvPicPr>
            <p:nvPr userDrawn="1"/>
          </p:nvPicPr>
          <p:blipFill>
            <a:blip r:embed="rId11"/>
            <a:srcRect/>
            <a:stretch/>
          </p:blipFill>
          <p:spPr>
            <a:xfrm>
              <a:off x="228500" y="4478344"/>
              <a:ext cx="258623" cy="607097"/>
            </a:xfrm>
            <a:prstGeom prst="rect">
              <a:avLst/>
            </a:prstGeom>
          </p:spPr>
        </p:pic>
        <p:cxnSp>
          <p:nvCxnSpPr>
            <p:cNvPr id="21" name="Straight Connector 20">
              <a:extLst>
                <a:ext uri="{FF2B5EF4-FFF2-40B4-BE49-F238E27FC236}">
                  <a16:creationId xmlns:a16="http://schemas.microsoft.com/office/drawing/2014/main" id="{78DE5A2D-7552-B743-9452-F5721F56B39E}"/>
                </a:ext>
              </a:extLst>
            </p:cNvPr>
            <p:cNvCxnSpPr>
              <a:cxnSpLocks/>
            </p:cNvCxnSpPr>
            <p:nvPr userDrawn="1"/>
          </p:nvCxnSpPr>
          <p:spPr>
            <a:xfrm>
              <a:off x="609600" y="4622800"/>
              <a:ext cx="7924800" cy="0"/>
            </a:xfrm>
            <a:prstGeom prst="line">
              <a:avLst/>
            </a:prstGeom>
            <a:ln w="25400">
              <a:solidFill>
                <a:srgbClr val="181A4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0925449"/>
      </p:ext>
    </p:extLst>
  </p:cSld>
  <p:clrMap bg1="lt1" tx1="dk1" bg2="lt2" tx2="dk2" accent1="accent1" accent2="accent2" accent3="accent3" accent4="accent4" accent5="accent5" accent6="accent6" hlink="hlink" folHlink="folHlink"/>
  <p:sldLayoutIdLst>
    <p:sldLayoutId id="2147483685" r:id="rId1"/>
    <p:sldLayoutId id="2147483697" r:id="rId2"/>
    <p:sldLayoutId id="2147483692" r:id="rId3"/>
    <p:sldLayoutId id="2147483698" r:id="rId4"/>
    <p:sldLayoutId id="2147483700" r:id="rId5"/>
    <p:sldLayoutId id="2147483699" r:id="rId6"/>
    <p:sldLayoutId id="2147483688" r:id="rId7"/>
    <p:sldLayoutId id="2147483690" r:id="rId8"/>
    <p:sldLayoutId id="2147483691" r:id="rId9"/>
  </p:sldLayoutIdLst>
  <p:hf hdr="0" ftr="0" dt="0"/>
  <p:txStyles>
    <p:title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p:titleStyle>
    <p:bodyStyle>
      <a:lvl1pPr marL="144000" indent="-144000" algn="l" defTabSz="685800" rtl="0" eaLnBrk="1" latinLnBrk="0" hangingPunct="1">
        <a:lnSpc>
          <a:spcPct val="90000"/>
        </a:lnSpc>
        <a:spcBef>
          <a:spcPts val="750"/>
        </a:spcBef>
        <a:buClr>
          <a:srgbClr val="E33928"/>
        </a:buClr>
        <a:buFont typeface="Arial" panose="020B0604020202020204" pitchFamily="34" charset="0"/>
        <a:buChar char="•"/>
        <a:defRPr sz="1800" kern="1200">
          <a:solidFill>
            <a:srgbClr val="15183E"/>
          </a:solidFill>
          <a:latin typeface="+mn-lt"/>
          <a:ea typeface="+mn-ea"/>
          <a:cs typeface="+mn-cs"/>
        </a:defRPr>
      </a:lvl1pPr>
      <a:lvl2pPr marL="288000" indent="-144000" algn="l" defTabSz="685800" rtl="0" eaLnBrk="1" latinLnBrk="0" hangingPunct="1">
        <a:lnSpc>
          <a:spcPct val="90000"/>
        </a:lnSpc>
        <a:spcBef>
          <a:spcPts val="375"/>
        </a:spcBef>
        <a:buClr>
          <a:srgbClr val="004B98"/>
        </a:buClr>
        <a:buFont typeface="Arial" panose="020B0604020202020204" pitchFamily="34" charset="0"/>
        <a:buChar char="•"/>
        <a:defRPr sz="1600" kern="1200">
          <a:solidFill>
            <a:srgbClr val="B0B655"/>
          </a:solidFill>
          <a:latin typeface="+mn-lt"/>
          <a:ea typeface="+mn-ea"/>
          <a:cs typeface="+mn-cs"/>
        </a:defRPr>
      </a:lvl2pPr>
      <a:lvl3pPr marL="432000" indent="-144000" algn="l" defTabSz="685800" rtl="0" eaLnBrk="1" latinLnBrk="0" hangingPunct="1">
        <a:lnSpc>
          <a:spcPct val="90000"/>
        </a:lnSpc>
        <a:spcBef>
          <a:spcPts val="375"/>
        </a:spcBef>
        <a:buClr>
          <a:srgbClr val="B0B655"/>
        </a:buClr>
        <a:buFont typeface="Arial" panose="020B0604020202020204" pitchFamily="34" charset="0"/>
        <a:buChar char="•"/>
        <a:defRPr sz="1400" kern="1200">
          <a:solidFill>
            <a:srgbClr val="004B98"/>
          </a:solidFill>
          <a:latin typeface="+mn-lt"/>
          <a:ea typeface="+mn-ea"/>
          <a:cs typeface="+mn-cs"/>
        </a:defRPr>
      </a:lvl3pPr>
      <a:lvl4pPr marL="576000" indent="-144000" algn="l" defTabSz="685800" rtl="0" eaLnBrk="1" latinLnBrk="0" hangingPunct="1">
        <a:lnSpc>
          <a:spcPct val="90000"/>
        </a:lnSpc>
        <a:spcBef>
          <a:spcPts val="375"/>
        </a:spcBef>
        <a:buClr>
          <a:srgbClr val="B0B655"/>
        </a:buClr>
        <a:buFont typeface="Arial" panose="020B0604020202020204" pitchFamily="34" charset="0"/>
        <a:buChar char="•"/>
        <a:defRPr sz="1200" kern="1200">
          <a:solidFill>
            <a:srgbClr val="15183E"/>
          </a:solidFill>
          <a:latin typeface="+mn-lt"/>
          <a:ea typeface="+mn-ea"/>
          <a:cs typeface="+mn-cs"/>
        </a:defRPr>
      </a:lvl4pPr>
      <a:lvl5pPr marL="540000" indent="-108000" algn="l" defTabSz="685800" rtl="0" eaLnBrk="1" latinLnBrk="0" hangingPunct="1">
        <a:lnSpc>
          <a:spcPct val="90000"/>
        </a:lnSpc>
        <a:spcBef>
          <a:spcPts val="375"/>
        </a:spcBef>
        <a:buClr>
          <a:srgbClr val="B0B655"/>
        </a:buClr>
        <a:buFont typeface="Arial" panose="020B0604020202020204" pitchFamily="34" charset="0"/>
        <a:buChar char="•"/>
        <a:defRPr sz="1000" kern="1200">
          <a:solidFill>
            <a:srgbClr val="15183E"/>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85A78EE-A878-46A7-A1F1-D817A502B158}"/>
              </a:ext>
            </a:extLst>
          </p:cNvPr>
          <p:cNvSpPr txBox="1"/>
          <p:nvPr/>
        </p:nvSpPr>
        <p:spPr>
          <a:xfrm>
            <a:off x="619538" y="381000"/>
            <a:ext cx="7865165" cy="4154984"/>
          </a:xfrm>
          <a:prstGeom prst="rect">
            <a:avLst/>
          </a:prstGeom>
          <a:noFill/>
        </p:spPr>
        <p:txBody>
          <a:bodyPr wrap="square" rtlCol="0">
            <a:spAutoFit/>
          </a:bodyPr>
          <a:lstStyle/>
          <a:p>
            <a:pPr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The following presentation and all materials provided are the intellectual property of </a:t>
            </a:r>
            <a:br>
              <a:rPr lang="en-US" sz="2400" b="1" dirty="0">
                <a:solidFill>
                  <a:schemeClr val="bg1"/>
                </a:solidFill>
                <a:effectLst/>
                <a:latin typeface="Calibri" panose="020F0502020204030204" pitchFamily="34" charset="0"/>
                <a:ea typeface="Calibri" panose="020F0502020204030204" pitchFamily="34" charset="0"/>
              </a:rPr>
            </a:br>
            <a:r>
              <a:rPr lang="en-US" sz="2400" b="1" dirty="0">
                <a:solidFill>
                  <a:schemeClr val="bg1"/>
                </a:solidFill>
                <a:effectLst/>
                <a:latin typeface="Calibri" panose="020F0502020204030204" pitchFamily="34" charset="0"/>
                <a:ea typeface="Calibri" panose="020F0502020204030204" pitchFamily="34" charset="0"/>
              </a:rPr>
              <a:t>The American Radio Relay League, Inc. (“ARRL”).</a:t>
            </a:r>
            <a:br>
              <a:rPr lang="en-US" sz="2400" b="1" dirty="0">
                <a:solidFill>
                  <a:schemeClr val="bg1"/>
                </a:solidFill>
                <a:effectLst/>
                <a:latin typeface="Calibri" panose="020F0502020204030204" pitchFamily="34" charset="0"/>
                <a:ea typeface="Calibri" panose="020F0502020204030204" pitchFamily="34" charset="0"/>
              </a:rPr>
            </a:br>
            <a:r>
              <a:rPr lang="en-US" sz="2400" b="1">
                <a:solidFill>
                  <a:schemeClr val="bg1"/>
                </a:solidFill>
                <a:effectLst/>
                <a:latin typeface="Calibri" panose="020F0502020204030204" pitchFamily="34" charset="0"/>
                <a:ea typeface="Calibri" panose="020F0502020204030204" pitchFamily="34" charset="0"/>
              </a:rPr>
              <a:t>No </a:t>
            </a:r>
            <a:r>
              <a:rPr lang="en-US" sz="2400" b="1" dirty="0">
                <a:solidFill>
                  <a:schemeClr val="bg1"/>
                </a:solidFill>
                <a:effectLst/>
                <a:latin typeface="Calibri" panose="020F0502020204030204" pitchFamily="34" charset="0"/>
                <a:ea typeface="Calibri" panose="020F0502020204030204" pitchFamily="34" charset="0"/>
              </a:rPr>
              <a:t>part of this presentation may be copied, recorded,  reproduced, or distributed in any manner without express written permission from an authorized representative of the ARRL specifically referencing this presentation and material.</a:t>
            </a:r>
            <a:endParaRPr lang="en-US" sz="2400" dirty="0">
              <a:solidFill>
                <a:schemeClr val="bg1"/>
              </a:solidFill>
              <a:effectLst/>
              <a:latin typeface="Calibri" panose="020F0502020204030204" pitchFamily="34" charset="0"/>
              <a:ea typeface="Calibri" panose="020F0502020204030204" pitchFamily="34" charset="0"/>
            </a:endParaRPr>
          </a:p>
          <a:p>
            <a:pPr marL="0" marR="0">
              <a:spcBef>
                <a:spcPts val="0"/>
              </a:spcBef>
              <a:spcAft>
                <a:spcPts val="0"/>
              </a:spcAft>
            </a:pPr>
            <a:r>
              <a:rPr lang="en-US" sz="2400" dirty="0">
                <a:solidFill>
                  <a:schemeClr val="bg1"/>
                </a:solidFill>
                <a:effectLst/>
                <a:latin typeface="Calibri" panose="020F0502020204030204" pitchFamily="34" charset="0"/>
                <a:ea typeface="Calibri" panose="020F0502020204030204" pitchFamily="34" charset="0"/>
              </a:rPr>
              <a:t> </a:t>
            </a:r>
          </a:p>
          <a:p>
            <a:pPr marL="0" marR="0"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Copyright 2021 ARRL</a:t>
            </a:r>
            <a:endParaRPr lang="en-US" sz="2400" dirty="0">
              <a:solidFill>
                <a:schemeClr val="bg1"/>
              </a:solidFill>
              <a:effectLst/>
              <a:latin typeface="Calibri" panose="020F0502020204030204" pitchFamily="34" charset="0"/>
              <a:ea typeface="Calibri" panose="020F0502020204030204" pitchFamily="34" charset="0"/>
            </a:endParaRPr>
          </a:p>
          <a:p>
            <a:pPr marL="0" marR="0"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All Rights Reserved</a:t>
            </a:r>
            <a:endParaRPr lang="en-US" sz="2400" dirty="0">
              <a:solidFill>
                <a:schemeClr val="bg1"/>
              </a:solidFill>
              <a:effectLst/>
              <a:latin typeface="Calibri" panose="020F0502020204030204" pitchFamily="34" charset="0"/>
              <a:ea typeface="Calibri" panose="020F0502020204030204" pitchFamily="34" charset="0"/>
            </a:endParaRPr>
          </a:p>
        </p:txBody>
      </p:sp>
    </p:spTree>
    <p:custDataLst>
      <p:tags r:id="rId1"/>
    </p:custDataLst>
    <p:extLst>
      <p:ext uri="{BB962C8B-B14F-4D97-AF65-F5344CB8AC3E}">
        <p14:creationId xmlns:p14="http://schemas.microsoft.com/office/powerpoint/2010/main" val="1615092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fld id="{6E99D2E9-C39C-4B2C-85A5-6556FE594940}" type="slidenum">
              <a:rPr lang="en-US" altLang="en-US">
                <a:solidFill>
                  <a:srgbClr val="000066"/>
                </a:solidFill>
              </a:rPr>
              <a:pPr>
                <a:defRPr/>
              </a:pPr>
              <a:t>10</a:t>
            </a:fld>
            <a:endParaRPr lang="en-US" altLang="en-US" dirty="0">
              <a:solidFill>
                <a:srgbClr val="000066"/>
              </a:solidFill>
            </a:endParaRPr>
          </a:p>
        </p:txBody>
      </p:sp>
      <p:sp>
        <p:nvSpPr>
          <p:cNvPr id="5" name="Rectangle 2"/>
          <p:cNvSpPr>
            <a:spLocks noGrp="1" noChangeArrowheads="1"/>
          </p:cNvSpPr>
          <p:nvPr>
            <p:ph type="title"/>
          </p:nvPr>
        </p:nvSpPr>
        <p:spPr/>
        <p:txBody>
          <a:bodyPr>
            <a:normAutofit fontScale="90000"/>
          </a:bodyPr>
          <a:lstStyle/>
          <a:p>
            <a:pPr algn="ctr"/>
            <a:r>
              <a:rPr lang="en-GB" altLang="en-US" b="1" dirty="0"/>
              <a:t>Element 3 General  Class Question Pool</a:t>
            </a:r>
            <a:endParaRPr lang="en-US" altLang="en-US" dirty="0"/>
          </a:p>
        </p:txBody>
      </p:sp>
      <p:sp>
        <p:nvSpPr>
          <p:cNvPr id="18" name="Text Box 3"/>
          <p:cNvSpPr txBox="1">
            <a:spLocks noChangeArrowheads="1"/>
          </p:cNvSpPr>
          <p:nvPr/>
        </p:nvSpPr>
        <p:spPr bwMode="auto">
          <a:xfrm>
            <a:off x="2618432" y="1361905"/>
            <a:ext cx="34861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ctr" eaLnBrk="1" hangingPunct="1">
              <a:spcBef>
                <a:spcPct val="50000"/>
              </a:spcBef>
              <a:buClr>
                <a:srgbClr val="000000"/>
              </a:buClr>
              <a:buSzPct val="87000"/>
              <a:buFont typeface="StarSymbol" charset="0"/>
              <a:buNone/>
            </a:pPr>
            <a:r>
              <a:rPr lang="en-US" altLang="en-US" sz="2700" b="1" dirty="0">
                <a:solidFill>
                  <a:srgbClr val="FF0000"/>
                </a:solidFill>
                <a:cs typeface="Tahoma" panose="020B0604030504040204" pitchFamily="34" charset="0"/>
              </a:rPr>
              <a:t>In An Emergency</a:t>
            </a:r>
          </a:p>
        </p:txBody>
      </p:sp>
      <p:pic>
        <p:nvPicPr>
          <p:cNvPr id="19" name="Picture 11" descr="elmer-n-ha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929" y="2786063"/>
            <a:ext cx="2196175" cy="225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95930" y="2223281"/>
            <a:ext cx="1879047" cy="2817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4">
            <a:extLst>
              <a:ext uri="{FF2B5EF4-FFF2-40B4-BE49-F238E27FC236}">
                <a16:creationId xmlns:a16="http://schemas.microsoft.com/office/drawing/2014/main" id="{79A11C2D-83A0-2B34-9A56-94B33CAEC48E}"/>
              </a:ext>
            </a:extLst>
          </p:cNvPr>
          <p:cNvSpPr txBox="1"/>
          <p:nvPr/>
        </p:nvSpPr>
        <p:spPr>
          <a:xfrm>
            <a:off x="2349104" y="2858267"/>
            <a:ext cx="4206881" cy="50783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350" dirty="0"/>
              <a:t>Question Pool valid</a:t>
            </a:r>
          </a:p>
          <a:p>
            <a:pPr algn="ctr"/>
            <a:r>
              <a:rPr lang="en-US" sz="1350" dirty="0"/>
              <a:t>July 1</a:t>
            </a:r>
            <a:r>
              <a:rPr lang="en-US" sz="1350" baseline="30000" dirty="0"/>
              <a:t>st</a:t>
            </a:r>
            <a:r>
              <a:rPr lang="en-US" sz="1350" dirty="0"/>
              <a:t>, 2023 Through June 30</a:t>
            </a:r>
            <a:r>
              <a:rPr lang="en-US" sz="1350" baseline="30000" dirty="0"/>
              <a:t>th</a:t>
            </a:r>
            <a:r>
              <a:rPr lang="en-US" sz="1350" dirty="0"/>
              <a:t> 2027</a:t>
            </a:r>
          </a:p>
        </p:txBody>
      </p:sp>
    </p:spTree>
    <p:extLst>
      <p:ext uri="{BB962C8B-B14F-4D97-AF65-F5344CB8AC3E}">
        <p14:creationId xmlns:p14="http://schemas.microsoft.com/office/powerpoint/2010/main" val="19114960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ChangeArrowheads="1"/>
          </p:cNvSpPr>
          <p:nvPr>
            <p:ph type="title" idx="4294967295"/>
          </p:nvPr>
        </p:nvSpPr>
        <p:spPr>
          <a:xfrm>
            <a:off x="389071" y="133598"/>
            <a:ext cx="8582211" cy="955577"/>
          </a:xfrm>
        </p:spPr>
        <p:txBody>
          <a:bodyPr anchor="t">
            <a:normAutofit/>
          </a:bodyPr>
          <a:lstStyle/>
          <a:p>
            <a:pPr algn="ctr"/>
            <a:r>
              <a:rPr lang="en-US" altLang="en-US" sz="2400" dirty="0">
                <a:latin typeface="Georgia"/>
              </a:rPr>
              <a:t>G2B02</a:t>
            </a:r>
            <a:br>
              <a:rPr lang="en-US" altLang="en-US" sz="2400" dirty="0">
                <a:latin typeface="Georgia"/>
              </a:rPr>
            </a:br>
            <a:r>
              <a:rPr lang="en-US" altLang="en-US" sz="1800" dirty="0">
                <a:latin typeface="Georgia"/>
              </a:rPr>
              <a:t>What is the first thing you should do if you are  communicating with another amateur station and hear a station in distress break in?</a:t>
            </a:r>
            <a:endParaRPr lang="en-US" dirty="0"/>
          </a:p>
        </p:txBody>
      </p:sp>
      <p:sp>
        <p:nvSpPr>
          <p:cNvPr id="3225603" name="Rectangle 3"/>
          <p:cNvSpPr>
            <a:spLocks noGrp="1" noChangeArrowheads="1"/>
          </p:cNvSpPr>
          <p:nvPr>
            <p:ph type="body" idx="4294967295"/>
          </p:nvPr>
        </p:nvSpPr>
        <p:spPr>
          <a:xfrm>
            <a:off x="388166" y="1183370"/>
            <a:ext cx="8196217" cy="3253790"/>
          </a:xfrm>
        </p:spPr>
        <p:txBody>
          <a:bodyPr vert="horz" lIns="0" tIns="36000" rIns="0" bIns="36000" rtlCol="0" anchor="t">
            <a:normAutofit/>
          </a:bodyPr>
          <a:lstStyle/>
          <a:p>
            <a:pPr marL="457200" indent="-457200">
              <a:lnSpc>
                <a:spcPct val="150000"/>
              </a:lnSpc>
              <a:buFontTx/>
              <a:buAutoNum type="alphaUcPeriod"/>
            </a:pPr>
            <a:r>
              <a:rPr lang="en-US" altLang="en-US" dirty="0">
                <a:latin typeface="Georgia"/>
              </a:rPr>
              <a:t>Inform your local emergency coordinator</a:t>
            </a:r>
            <a:endParaRPr lang="en-US" altLang="en-US" dirty="0">
              <a:latin typeface="Calibri" panose="020F0502020204030204"/>
              <a:cs typeface="Calibri"/>
            </a:endParaRPr>
          </a:p>
          <a:p>
            <a:pPr marL="457200" indent="-457200">
              <a:lnSpc>
                <a:spcPct val="150000"/>
              </a:lnSpc>
              <a:buFontTx/>
              <a:buAutoNum type="alphaUcPeriod"/>
            </a:pPr>
            <a:r>
              <a:rPr lang="en-US" dirty="0">
                <a:latin typeface="Georgia"/>
              </a:rPr>
              <a:t>Acknowledge the station in distress and determine what assistance may be needed</a:t>
            </a:r>
            <a:endParaRPr lang="en-US" dirty="0">
              <a:cs typeface="Calibri" panose="020F0502020204030204"/>
            </a:endParaRPr>
          </a:p>
          <a:p>
            <a:pPr marL="457200" indent="-457200">
              <a:lnSpc>
                <a:spcPct val="150000"/>
              </a:lnSpc>
              <a:buFontTx/>
              <a:buAutoNum type="alphaUcPeriod"/>
            </a:pPr>
            <a:r>
              <a:rPr lang="en-US" dirty="0">
                <a:latin typeface="Georgia"/>
              </a:rPr>
              <a:t>Immediately decrease power to avoid interfering with the station in distress</a:t>
            </a:r>
            <a:endParaRPr lang="en-US" dirty="0">
              <a:cs typeface="Calibri" panose="020F0502020204030204"/>
            </a:endParaRPr>
          </a:p>
          <a:p>
            <a:pPr marL="457200" indent="-457200">
              <a:lnSpc>
                <a:spcPct val="150000"/>
              </a:lnSpc>
              <a:buFontTx/>
              <a:buAutoNum type="alphaUcPeriod"/>
            </a:pPr>
            <a:r>
              <a:rPr lang="en-US" dirty="0">
                <a:latin typeface="Georgia"/>
              </a:rPr>
              <a:t>Immediately cease all transmissions</a:t>
            </a:r>
            <a:br>
              <a:rPr lang="en-US" altLang="en-US" dirty="0"/>
            </a:br>
            <a:br>
              <a:rPr lang="en-US" altLang="en-US" dirty="0"/>
            </a:br>
            <a:endParaRPr lang="en-US" altLang="en-US" dirty="0">
              <a:cs typeface="Calibri"/>
            </a:endParaRPr>
          </a:p>
        </p:txBody>
      </p:sp>
      <p:sp>
        <p:nvSpPr>
          <p:cNvPr id="2" name="Slide Number Placeholder 1"/>
          <p:cNvSpPr>
            <a:spLocks noGrp="1"/>
          </p:cNvSpPr>
          <p:nvPr>
            <p:ph type="sldNum" sz="quarter" idx="12"/>
          </p:nvPr>
        </p:nvSpPr>
        <p:spPr/>
        <p:txBody>
          <a:bodyPr/>
          <a:lstStyle/>
          <a:p>
            <a:pPr>
              <a:defRPr/>
            </a:pPr>
            <a:fld id="{F8514F60-F02D-47D8-972E-1E06531F80A8}" type="slidenum">
              <a:rPr lang="en-US" altLang="en-US" smtClean="0"/>
              <a:pPr>
                <a:defRPr/>
              </a:pPr>
              <a:t>11</a:t>
            </a:fld>
            <a:endParaRPr lang="en-US" altLang="en-US"/>
          </a:p>
        </p:txBody>
      </p:sp>
    </p:spTree>
    <p:extLst>
      <p:ext uri="{BB962C8B-B14F-4D97-AF65-F5344CB8AC3E}">
        <p14:creationId xmlns:p14="http://schemas.microsoft.com/office/powerpoint/2010/main" val="18423380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title" idx="4294967295"/>
          </p:nvPr>
        </p:nvSpPr>
        <p:spPr>
          <a:xfrm>
            <a:off x="373380" y="229790"/>
            <a:ext cx="8412480" cy="905589"/>
          </a:xfrm>
        </p:spPr>
        <p:txBody>
          <a:bodyPr anchor="t">
            <a:normAutofit fontScale="90000"/>
          </a:bodyPr>
          <a:lstStyle/>
          <a:p>
            <a:pPr algn="ctr">
              <a:lnSpc>
                <a:spcPts val="2400"/>
              </a:lnSpc>
            </a:pPr>
            <a:r>
              <a:rPr lang="en-US" altLang="en-US" sz="2700" dirty="0"/>
              <a:t>G1B04</a:t>
            </a:r>
            <a:br>
              <a:rPr lang="en-US" altLang="en-US" sz="2700" dirty="0"/>
            </a:br>
            <a:r>
              <a:rPr lang="en-US" altLang="en-US" sz="2400" dirty="0"/>
              <a:t>Which of the following transmissions is permitted for all amateur stations?</a:t>
            </a:r>
            <a:endParaRPr lang="en-US" altLang="en-US" dirty="0"/>
          </a:p>
        </p:txBody>
      </p:sp>
      <p:sp>
        <p:nvSpPr>
          <p:cNvPr id="3435523" name="Rectangle 3"/>
          <p:cNvSpPr>
            <a:spLocks noGrp="1" noChangeArrowheads="1"/>
          </p:cNvSpPr>
          <p:nvPr>
            <p:ph type="body" idx="4294967295"/>
          </p:nvPr>
        </p:nvSpPr>
        <p:spPr>
          <a:xfrm>
            <a:off x="581582" y="1262539"/>
            <a:ext cx="8082357" cy="3124200"/>
          </a:xfrm>
        </p:spPr>
        <p:txBody>
          <a:bodyPr>
            <a:normAutofit/>
          </a:bodyPr>
          <a:lstStyle/>
          <a:p>
            <a:pPr marL="285750" indent="-285750">
              <a:lnSpc>
                <a:spcPct val="150000"/>
              </a:lnSpc>
              <a:buFontTx/>
              <a:buAutoNum type="alphaUcPeriod"/>
            </a:pPr>
            <a:r>
              <a:rPr lang="en-US" altLang="en-US" dirty="0">
                <a:latin typeface="Georgia" panose="02040502050405020303" pitchFamily="18" charset="0"/>
              </a:rPr>
              <a:t>Unidentified transmissions of less than 10 seconds duration for test purposes only</a:t>
            </a:r>
          </a:p>
          <a:p>
            <a:pPr marL="285750" indent="-285750">
              <a:lnSpc>
                <a:spcPct val="150000"/>
              </a:lnSpc>
              <a:buFontTx/>
              <a:buAutoNum type="alphaUcPeriod"/>
            </a:pPr>
            <a:r>
              <a:rPr lang="en-US" altLang="en-US" dirty="0">
                <a:latin typeface="Georgia" panose="02040502050405020303" pitchFamily="18" charset="0"/>
              </a:rPr>
              <a:t>Automatic retransmission of other amateur signals by any amateur station</a:t>
            </a:r>
          </a:p>
          <a:p>
            <a:pPr marL="285750" indent="-285750">
              <a:lnSpc>
                <a:spcPct val="150000"/>
              </a:lnSpc>
              <a:buFontTx/>
              <a:buAutoNum type="alphaUcPeriod"/>
            </a:pPr>
            <a:r>
              <a:rPr lang="en-US" altLang="en-US" dirty="0">
                <a:latin typeface="Georgia" panose="02040502050405020303" pitchFamily="18" charset="0"/>
              </a:rPr>
              <a:t>Occasional retransmission of weather and propagation forecast information from US government stations</a:t>
            </a:r>
          </a:p>
          <a:p>
            <a:pPr marL="285750" indent="-285750">
              <a:lnSpc>
                <a:spcPct val="150000"/>
              </a:lnSpc>
              <a:buFontTx/>
              <a:buAutoNum type="alphaUcPeriod"/>
            </a:pPr>
            <a:r>
              <a:rPr lang="en-US" altLang="en-US" dirty="0">
                <a:latin typeface="Georgia" panose="02040502050405020303" pitchFamily="18" charset="0"/>
              </a:rPr>
              <a:t>Encrypted messages, if not intended to facilitate a criminal act</a:t>
            </a:r>
          </a:p>
          <a:p>
            <a:pPr marL="285750" indent="-285750">
              <a:buFontTx/>
              <a:buAutoNum type="alphaUcPeriod"/>
            </a:pPr>
            <a:endParaRPr lang="en-US" altLang="en-US" dirty="0">
              <a:latin typeface="Georgia" panose="02040502050405020303" pitchFamily="18" charset="0"/>
            </a:endParaRPr>
          </a:p>
        </p:txBody>
      </p:sp>
      <p:sp>
        <p:nvSpPr>
          <p:cNvPr id="2" name="Slide Number Placeholder 1"/>
          <p:cNvSpPr>
            <a:spLocks noGrp="1"/>
          </p:cNvSpPr>
          <p:nvPr>
            <p:ph type="sldNum" sz="quarter" idx="12"/>
          </p:nvPr>
        </p:nvSpPr>
        <p:spPr/>
        <p:txBody>
          <a:bodyPr/>
          <a:lstStyle/>
          <a:p>
            <a:pPr>
              <a:defRPr/>
            </a:pPr>
            <a:fld id="{F8514F60-F02D-47D8-972E-1E06531F80A8}" type="slidenum">
              <a:rPr lang="en-US" altLang="en-US" smtClean="0"/>
              <a:pPr>
                <a:defRPr/>
              </a:pPr>
              <a:t>12</a:t>
            </a:fld>
            <a:endParaRPr lang="en-US" altLang="en-US"/>
          </a:p>
        </p:txBody>
      </p:sp>
    </p:spTree>
    <p:extLst>
      <p:ext uri="{BB962C8B-B14F-4D97-AF65-F5344CB8AC3E}">
        <p14:creationId xmlns:p14="http://schemas.microsoft.com/office/powerpoint/2010/main" val="837131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4"/>
          <p:cNvSpPr>
            <a:spLocks noGrp="1" noChangeArrowheads="1"/>
          </p:cNvSpPr>
          <p:nvPr>
            <p:ph type="title" idx="4294967295"/>
          </p:nvPr>
        </p:nvSpPr>
        <p:spPr>
          <a:xfrm>
            <a:off x="150019" y="114301"/>
            <a:ext cx="8743157" cy="944879"/>
          </a:xfrm>
        </p:spPr>
        <p:txBody>
          <a:bodyPr anchor="t">
            <a:normAutofit/>
          </a:bodyPr>
          <a:lstStyle/>
          <a:p>
            <a:pPr algn="ctr" eaLnBrk="1" hangingPunct="1"/>
            <a:r>
              <a:rPr lang="en-US" altLang="en-US" sz="2400" dirty="0"/>
              <a:t>G2B09</a:t>
            </a:r>
            <a:br>
              <a:rPr lang="en-US" altLang="en-US" sz="1500" dirty="0"/>
            </a:br>
            <a:r>
              <a:rPr lang="en-US" altLang="en-US" sz="1800" dirty="0"/>
              <a:t>Who may be the control operator of an amateur station transmitting in RACES to assist relief operations during a disaster?</a:t>
            </a:r>
          </a:p>
        </p:txBody>
      </p:sp>
      <p:sp>
        <p:nvSpPr>
          <p:cNvPr id="2824197" name="Rectangle 5"/>
          <p:cNvSpPr>
            <a:spLocks noGrp="1" noChangeArrowheads="1"/>
          </p:cNvSpPr>
          <p:nvPr>
            <p:ph type="body" idx="4294967295"/>
          </p:nvPr>
        </p:nvSpPr>
        <p:spPr>
          <a:xfrm>
            <a:off x="468384" y="1163412"/>
            <a:ext cx="8005056" cy="3203971"/>
          </a:xfrm>
        </p:spPr>
        <p:txBody>
          <a:bodyPr/>
          <a:lstStyle/>
          <a:p>
            <a:pPr marL="457200" indent="-457200">
              <a:buFontTx/>
              <a:buAutoNum type="alphaUcPeriod"/>
            </a:pPr>
            <a:r>
              <a:rPr lang="en-US" altLang="en-US" dirty="0">
                <a:latin typeface="Georgia" panose="02040502050405020303" pitchFamily="18" charset="0"/>
              </a:rPr>
              <a:t>Only a person holding an FCC issued amateur operator license.</a:t>
            </a:r>
          </a:p>
          <a:p>
            <a:pPr marL="457200" indent="-457200">
              <a:buFontTx/>
              <a:buAutoNum type="alphaUcPeriod"/>
            </a:pPr>
            <a:endParaRPr lang="en-US" altLang="en-US" dirty="0">
              <a:latin typeface="Georgia" panose="02040502050405020303" pitchFamily="18" charset="0"/>
            </a:endParaRPr>
          </a:p>
          <a:p>
            <a:pPr marL="457200" indent="-457200">
              <a:buFontTx/>
              <a:buAutoNum type="alphaUcPeriod"/>
            </a:pPr>
            <a:r>
              <a:rPr lang="en-US" altLang="en-US" dirty="0">
                <a:latin typeface="Georgia" panose="02040502050405020303" pitchFamily="18" charset="0"/>
              </a:rPr>
              <a:t>Only a RACES net control operator.</a:t>
            </a:r>
          </a:p>
          <a:p>
            <a:pPr marL="457200" indent="-457200">
              <a:buFontTx/>
              <a:buAutoNum type="alphaUcPeriod"/>
            </a:pPr>
            <a:endParaRPr lang="en-US" altLang="en-US" dirty="0">
              <a:latin typeface="Georgia" panose="02040502050405020303" pitchFamily="18" charset="0"/>
            </a:endParaRPr>
          </a:p>
          <a:p>
            <a:pPr marL="457200" indent="-457200">
              <a:buFontTx/>
              <a:buAutoNum type="alphaUcPeriod"/>
            </a:pPr>
            <a:r>
              <a:rPr lang="en-US" altLang="en-US" dirty="0">
                <a:latin typeface="Georgia" panose="02040502050405020303" pitchFamily="18" charset="0"/>
              </a:rPr>
              <a:t>A person holding an FCC issued amateur operator license or an appropriate government official.</a:t>
            </a:r>
          </a:p>
          <a:p>
            <a:pPr marL="457200" indent="-457200">
              <a:buFontTx/>
              <a:buAutoNum type="alphaUcPeriod"/>
            </a:pPr>
            <a:endParaRPr lang="en-US" altLang="en-US" dirty="0">
              <a:latin typeface="Georgia" panose="02040502050405020303" pitchFamily="18" charset="0"/>
            </a:endParaRPr>
          </a:p>
          <a:p>
            <a:pPr marL="457200" indent="-457200">
              <a:buFontTx/>
              <a:buAutoNum type="alphaUcPeriod"/>
            </a:pPr>
            <a:r>
              <a:rPr lang="en-US" altLang="en-US" dirty="0">
                <a:latin typeface="Georgia" panose="02040502050405020303" pitchFamily="18" charset="0"/>
              </a:rPr>
              <a:t>Any control operator when normal communication systems are operational.</a:t>
            </a:r>
          </a:p>
        </p:txBody>
      </p:sp>
      <p:sp>
        <p:nvSpPr>
          <p:cNvPr id="2" name="Slide Number Placeholder 1"/>
          <p:cNvSpPr>
            <a:spLocks noGrp="1"/>
          </p:cNvSpPr>
          <p:nvPr>
            <p:ph type="sldNum" sz="quarter" idx="12"/>
          </p:nvPr>
        </p:nvSpPr>
        <p:spPr/>
        <p:txBody>
          <a:bodyPr/>
          <a:lstStyle/>
          <a:p>
            <a:pPr>
              <a:defRPr/>
            </a:pPr>
            <a:fld id="{F8514F60-F02D-47D8-972E-1E06531F80A8}" type="slidenum">
              <a:rPr lang="en-US" altLang="en-US" smtClean="0"/>
              <a:pPr>
                <a:defRPr/>
              </a:pPr>
              <a:t>13</a:t>
            </a:fld>
            <a:endParaRPr lang="en-US" altLang="en-US"/>
          </a:p>
        </p:txBody>
      </p:sp>
    </p:spTree>
    <p:extLst>
      <p:ext uri="{BB962C8B-B14F-4D97-AF65-F5344CB8AC3E}">
        <p14:creationId xmlns:p14="http://schemas.microsoft.com/office/powerpoint/2010/main" val="38265885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2824197">
                                            <p:txEl>
                                              <p:pRg st="0" end="0"/>
                                            </p:txEl>
                                          </p:spTgt>
                                        </p:tgtEl>
                                        <p:attrNameLst>
                                          <p:attrName>style.color</p:attrName>
                                        </p:attrNameLst>
                                      </p:cBhvr>
                                      <p:to>
                                        <a:schemeClr val="accent1"/>
                                      </p:to>
                                    </p:animClr>
                                  </p:childTnLst>
                                </p:cTn>
                              </p:par>
                              <p:par>
                                <p:cTn id="7" presetID="8" presetClass="emph" presetSubtype="0" fill="hold" nodeType="withEffect">
                                  <p:stCondLst>
                                    <p:cond delay="0"/>
                                  </p:stCondLst>
                                  <p:childTnLst>
                                    <p:animRot by="21600000">
                                      <p:cBhvr>
                                        <p:cTn id="8" dur="1000" fill="hold"/>
                                        <p:tgtEl>
                                          <p:spTgt spid="282419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ChangeArrowheads="1"/>
          </p:cNvSpPr>
          <p:nvPr>
            <p:ph type="title" idx="4294967295"/>
          </p:nvPr>
        </p:nvSpPr>
        <p:spPr>
          <a:xfrm>
            <a:off x="316706" y="171451"/>
            <a:ext cx="8624888" cy="651272"/>
          </a:xfrm>
        </p:spPr>
        <p:txBody>
          <a:bodyPr anchor="t">
            <a:normAutofit fontScale="90000"/>
          </a:bodyPr>
          <a:lstStyle/>
          <a:p>
            <a:pPr algn="ctr"/>
            <a:r>
              <a:rPr lang="en-US" altLang="en-US" sz="2400" dirty="0">
                <a:latin typeface="Georgia"/>
              </a:rPr>
              <a:t>G2B11</a:t>
            </a:r>
            <a:br>
              <a:rPr lang="en-US" altLang="en-US" sz="2400" dirty="0">
                <a:latin typeface="Georgia"/>
              </a:rPr>
            </a:br>
            <a:r>
              <a:rPr lang="en-US" altLang="en-US" sz="2200" dirty="0">
                <a:latin typeface="Georgia"/>
              </a:rPr>
              <a:t>How often may RACES training drills and tests be routinely conducted without special authorization?</a:t>
            </a:r>
            <a:endParaRPr lang="en-US" sz="2200" dirty="0"/>
          </a:p>
        </p:txBody>
      </p:sp>
      <p:sp>
        <p:nvSpPr>
          <p:cNvPr id="3230723" name="Rectangle 3"/>
          <p:cNvSpPr>
            <a:spLocks noGrp="1" noChangeArrowheads="1"/>
          </p:cNvSpPr>
          <p:nvPr>
            <p:ph type="body" idx="4294967295"/>
          </p:nvPr>
        </p:nvSpPr>
        <p:spPr>
          <a:xfrm>
            <a:off x="231842" y="1211523"/>
            <a:ext cx="8363518" cy="3448050"/>
          </a:xfrm>
        </p:spPr>
        <p:txBody>
          <a:bodyPr/>
          <a:lstStyle/>
          <a:p>
            <a:pPr marL="457200" indent="-457200">
              <a:lnSpc>
                <a:spcPct val="150000"/>
              </a:lnSpc>
              <a:buFontTx/>
              <a:buAutoNum type="alphaUcPeriod"/>
            </a:pPr>
            <a:r>
              <a:rPr lang="en-US" altLang="en-US" dirty="0">
                <a:latin typeface="Georgia" panose="02040502050405020303" pitchFamily="18" charset="0"/>
              </a:rPr>
              <a:t>No more than 1 hour per month</a:t>
            </a:r>
          </a:p>
          <a:p>
            <a:pPr marL="457200" indent="-457200">
              <a:lnSpc>
                <a:spcPct val="150000"/>
              </a:lnSpc>
              <a:buFontTx/>
              <a:buAutoNum type="alphaUcPeriod"/>
            </a:pPr>
            <a:r>
              <a:rPr lang="en-US" altLang="en-US" dirty="0">
                <a:latin typeface="Georgia" panose="02040502050405020303" pitchFamily="18" charset="0"/>
              </a:rPr>
              <a:t>No more than 2 hours per month</a:t>
            </a:r>
          </a:p>
          <a:p>
            <a:pPr marL="457200" indent="-457200">
              <a:lnSpc>
                <a:spcPct val="150000"/>
              </a:lnSpc>
              <a:buFontTx/>
              <a:buAutoNum type="alphaUcPeriod"/>
            </a:pPr>
            <a:r>
              <a:rPr lang="en-US" altLang="en-US" dirty="0">
                <a:latin typeface="Georgia" panose="02040502050405020303" pitchFamily="18" charset="0"/>
              </a:rPr>
              <a:t>No more than 1 hour per week</a:t>
            </a:r>
          </a:p>
          <a:p>
            <a:pPr marL="457200" indent="-457200">
              <a:lnSpc>
                <a:spcPct val="150000"/>
              </a:lnSpc>
              <a:buFontTx/>
              <a:buAutoNum type="alphaUcPeriod"/>
            </a:pPr>
            <a:r>
              <a:rPr lang="en-US" altLang="en-US" dirty="0">
                <a:latin typeface="Georgia" panose="02040502050405020303" pitchFamily="18" charset="0"/>
              </a:rPr>
              <a:t>No more than 2 hours per week</a:t>
            </a:r>
          </a:p>
          <a:p>
            <a:pPr marL="457200" indent="-457200">
              <a:buFontTx/>
              <a:buAutoNum type="alphaUcPeriod"/>
            </a:pPr>
            <a:endParaRPr lang="en-US" altLang="en-US" b="1" dirty="0">
              <a:latin typeface="Georgia" panose="02040502050405020303" pitchFamily="18" charset="0"/>
            </a:endParaRPr>
          </a:p>
        </p:txBody>
      </p:sp>
      <p:sp>
        <p:nvSpPr>
          <p:cNvPr id="2" name="Slide Number Placeholder 1"/>
          <p:cNvSpPr>
            <a:spLocks noGrp="1"/>
          </p:cNvSpPr>
          <p:nvPr>
            <p:ph type="sldNum" sz="quarter" idx="12"/>
          </p:nvPr>
        </p:nvSpPr>
        <p:spPr/>
        <p:txBody>
          <a:bodyPr/>
          <a:lstStyle/>
          <a:p>
            <a:pPr>
              <a:defRPr/>
            </a:pPr>
            <a:fld id="{F8514F60-F02D-47D8-972E-1E06531F80A8}" type="slidenum">
              <a:rPr lang="en-US" altLang="en-US" smtClean="0"/>
              <a:pPr>
                <a:defRPr/>
              </a:pPr>
              <a:t>14</a:t>
            </a:fld>
            <a:endParaRPr lang="en-US" altLang="en-US"/>
          </a:p>
        </p:txBody>
      </p:sp>
    </p:spTree>
    <p:extLst>
      <p:ext uri="{BB962C8B-B14F-4D97-AF65-F5344CB8AC3E}">
        <p14:creationId xmlns:p14="http://schemas.microsoft.com/office/powerpoint/2010/main" val="1091149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230723">
                                            <p:txEl>
                                              <p:pRg st="0" end="0"/>
                                            </p:txEl>
                                          </p:spTgt>
                                        </p:tgtEl>
                                        <p:attrNameLst>
                                          <p:attrName>style.color</p:attrName>
                                        </p:attrNameLst>
                                      </p:cBhvr>
                                      <p:to>
                                        <a:schemeClr val="accent1"/>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override="childStyle">
                                        <p:cTn id="10" dur="500" fill="hold"/>
                                        <p:tgtEl>
                                          <p:spTgt spid="3230723">
                                            <p:txEl>
                                              <p:pRg st="1" end="1"/>
                                            </p:txEl>
                                          </p:spTgt>
                                        </p:tgtEl>
                                        <p:attrNameLst>
                                          <p:attrName>style.color</p:attrName>
                                        </p:attrNameLst>
                                      </p:cBhvr>
                                      <p:to>
                                        <a:schemeClr val="accent1"/>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override="childStyle">
                                        <p:cTn id="14" dur="500" fill="hold"/>
                                        <p:tgtEl>
                                          <p:spTgt spid="3230723">
                                            <p:txEl>
                                              <p:pRg st="2" end="2"/>
                                            </p:txEl>
                                          </p:spTgt>
                                        </p:tgtEl>
                                        <p:attrNameLst>
                                          <p:attrName>style.color</p:attrName>
                                        </p:attrNameLst>
                                      </p:cBhvr>
                                      <p:to>
                                        <a:schemeClr val="accent1"/>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override="childStyle">
                                        <p:cTn id="18" dur="500" fill="hold"/>
                                        <p:tgtEl>
                                          <p:spTgt spid="3230723">
                                            <p:txEl>
                                              <p:pRg st="3" end="3"/>
                                            </p:txEl>
                                          </p:spTgt>
                                        </p:tgtEl>
                                        <p:attrNameLst>
                                          <p:attrName>style.color</p:attrName>
                                        </p:attrNameLst>
                                      </p:cBhvr>
                                      <p:to>
                                        <a:schemeClr val="accent1"/>
                                      </p:to>
                                    </p:animClr>
                                  </p:childTnLst>
                                </p:cTn>
                              </p:par>
                              <p:par>
                                <p:cTn id="19" presetID="8" presetClass="emph" presetSubtype="0" fill="hold" nodeType="withEffect">
                                  <p:stCondLst>
                                    <p:cond delay="0"/>
                                  </p:stCondLst>
                                  <p:childTnLst>
                                    <p:animRot by="21600000">
                                      <p:cBhvr>
                                        <p:cTn id="20" dur="1000" fill="hold"/>
                                        <p:tgtEl>
                                          <p:spTgt spid="3230723">
                                            <p:txEl>
                                              <p:pRg st="0" end="0"/>
                                            </p:txEl>
                                          </p:spTgt>
                                        </p:tgtEl>
                                        <p:attrNameLst>
                                          <p:attrName>r</p:attrName>
                                        </p:attrNameLst>
                                      </p:cBhvr>
                                    </p:animRot>
                                  </p:childTnLst>
                                </p:cTn>
                              </p:par>
                              <p:par>
                                <p:cTn id="21" presetID="8" presetClass="emph" presetSubtype="0" fill="hold" nodeType="withEffect">
                                  <p:stCondLst>
                                    <p:cond delay="0"/>
                                  </p:stCondLst>
                                  <p:childTnLst>
                                    <p:animRot by="21600000">
                                      <p:cBhvr>
                                        <p:cTn id="22" dur="1000" fill="hold"/>
                                        <p:tgtEl>
                                          <p:spTgt spid="3230723">
                                            <p:txEl>
                                              <p:pRg st="1" end="1"/>
                                            </p:txEl>
                                          </p:spTgt>
                                        </p:tgtEl>
                                        <p:attrNameLst>
                                          <p:attrName>r</p:attrName>
                                        </p:attrNameLst>
                                      </p:cBhvr>
                                    </p:animRot>
                                  </p:childTnLst>
                                </p:cTn>
                              </p:par>
                              <p:par>
                                <p:cTn id="23" presetID="8" presetClass="emph" presetSubtype="0" fill="hold" nodeType="withEffect">
                                  <p:stCondLst>
                                    <p:cond delay="0"/>
                                  </p:stCondLst>
                                  <p:childTnLst>
                                    <p:animRot by="21600000">
                                      <p:cBhvr>
                                        <p:cTn id="24" dur="1000" fill="hold"/>
                                        <p:tgtEl>
                                          <p:spTgt spid="3230723">
                                            <p:txEl>
                                              <p:pRg st="2" end="2"/>
                                            </p:txEl>
                                          </p:spTgt>
                                        </p:tgtEl>
                                        <p:attrNameLst>
                                          <p:attrName>r</p:attrName>
                                        </p:attrNameLst>
                                      </p:cBhvr>
                                    </p:animRot>
                                  </p:childTnLst>
                                </p:cTn>
                              </p:par>
                              <p:par>
                                <p:cTn id="25" presetID="8" presetClass="emph" presetSubtype="0" fill="hold" nodeType="withEffect">
                                  <p:stCondLst>
                                    <p:cond delay="0"/>
                                  </p:stCondLst>
                                  <p:childTnLst>
                                    <p:animRot by="21600000">
                                      <p:cBhvr>
                                        <p:cTn id="26" dur="1000" fill="hold"/>
                                        <p:tgtEl>
                                          <p:spTgt spid="3230723">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76B40C-C008-F81D-E497-7D959B4836C4}"/>
            </a:ext>
          </a:extLst>
        </p:cNvPr>
        <p:cNvGrpSpPr/>
        <p:nvPr/>
      </p:nvGrpSpPr>
      <p:grpSpPr>
        <a:xfrm>
          <a:off x="0" y="0"/>
          <a:ext cx="0" cy="0"/>
          <a:chOff x="0" y="0"/>
          <a:chExt cx="0" cy="0"/>
        </a:xfrm>
      </p:grpSpPr>
      <p:sp>
        <p:nvSpPr>
          <p:cNvPr id="263170" name="Rectangle 4">
            <a:extLst>
              <a:ext uri="{FF2B5EF4-FFF2-40B4-BE49-F238E27FC236}">
                <a16:creationId xmlns:a16="http://schemas.microsoft.com/office/drawing/2014/main" id="{0D5D3F74-0430-54CF-70EB-08C973FFDCB1}"/>
              </a:ext>
            </a:extLst>
          </p:cNvPr>
          <p:cNvSpPr>
            <a:spLocks noGrp="1" noChangeArrowheads="1"/>
          </p:cNvSpPr>
          <p:nvPr>
            <p:ph type="title" idx="4294967295"/>
          </p:nvPr>
        </p:nvSpPr>
        <p:spPr>
          <a:xfrm>
            <a:off x="150019" y="114301"/>
            <a:ext cx="8743157" cy="944879"/>
          </a:xfrm>
        </p:spPr>
        <p:txBody>
          <a:bodyPr anchor="t">
            <a:normAutofit/>
          </a:bodyPr>
          <a:lstStyle/>
          <a:p>
            <a:pPr algn="ctr" eaLnBrk="1" hangingPunct="1"/>
            <a:r>
              <a:rPr lang="en-US" altLang="en-US" sz="2400" dirty="0"/>
              <a:t>G2B10</a:t>
            </a:r>
            <a:br>
              <a:rPr lang="en-US" altLang="en-US" sz="1500" dirty="0"/>
            </a:br>
            <a:r>
              <a:rPr lang="en-US" altLang="en-US" sz="1800" dirty="0"/>
              <a:t>Which of the following is good amateur practice for net management?</a:t>
            </a:r>
          </a:p>
        </p:txBody>
      </p:sp>
      <p:sp>
        <p:nvSpPr>
          <p:cNvPr id="2824197" name="Rectangle 5">
            <a:extLst>
              <a:ext uri="{FF2B5EF4-FFF2-40B4-BE49-F238E27FC236}">
                <a16:creationId xmlns:a16="http://schemas.microsoft.com/office/drawing/2014/main" id="{B4A1F178-72A1-47D7-791F-44BC8A68F558}"/>
              </a:ext>
            </a:extLst>
          </p:cNvPr>
          <p:cNvSpPr>
            <a:spLocks noGrp="1" noChangeArrowheads="1"/>
          </p:cNvSpPr>
          <p:nvPr>
            <p:ph type="body" idx="4294967295"/>
          </p:nvPr>
        </p:nvSpPr>
        <p:spPr>
          <a:xfrm>
            <a:off x="468384" y="1163412"/>
            <a:ext cx="8005056" cy="3203971"/>
          </a:xfrm>
        </p:spPr>
        <p:txBody>
          <a:bodyPr/>
          <a:lstStyle/>
          <a:p>
            <a:pPr marL="457200" indent="-457200">
              <a:lnSpc>
                <a:spcPct val="150000"/>
              </a:lnSpc>
              <a:buFontTx/>
              <a:buAutoNum type="alphaUcPeriod"/>
            </a:pPr>
            <a:r>
              <a:rPr lang="en-US" altLang="en-US" dirty="0">
                <a:latin typeface="Georgia" panose="02040502050405020303" pitchFamily="18" charset="0"/>
              </a:rPr>
              <a:t>Always use multiple sets of phonetics during check-in</a:t>
            </a:r>
          </a:p>
          <a:p>
            <a:pPr marL="457200" indent="-457200">
              <a:lnSpc>
                <a:spcPct val="150000"/>
              </a:lnSpc>
              <a:buFontTx/>
              <a:buAutoNum type="alphaUcPeriod"/>
            </a:pPr>
            <a:r>
              <a:rPr lang="en-US" altLang="en-US" dirty="0">
                <a:latin typeface="Georgia" panose="02040502050405020303" pitchFamily="18" charset="0"/>
              </a:rPr>
              <a:t>Have a backup frequency in case of interference or poor conditions</a:t>
            </a:r>
          </a:p>
          <a:p>
            <a:pPr marL="457200" indent="-457200">
              <a:lnSpc>
                <a:spcPct val="150000"/>
              </a:lnSpc>
              <a:buFontTx/>
              <a:buAutoNum type="alphaUcPeriod"/>
            </a:pPr>
            <a:r>
              <a:rPr lang="en-US" altLang="en-US" dirty="0">
                <a:latin typeface="Georgia" panose="02040502050405020303" pitchFamily="18" charset="0"/>
              </a:rPr>
              <a:t>Transmit the full net roster at the beginning of every session</a:t>
            </a:r>
          </a:p>
          <a:p>
            <a:pPr marL="457200" indent="-457200">
              <a:lnSpc>
                <a:spcPct val="150000"/>
              </a:lnSpc>
              <a:buFontTx/>
              <a:buAutoNum type="alphaUcPeriod"/>
            </a:pPr>
            <a:r>
              <a:rPr lang="en-US" altLang="en-US" dirty="0">
                <a:latin typeface="Georgia" panose="02040502050405020303" pitchFamily="18" charset="0"/>
              </a:rPr>
              <a:t>All these choices are correct</a:t>
            </a:r>
          </a:p>
        </p:txBody>
      </p:sp>
      <p:sp>
        <p:nvSpPr>
          <p:cNvPr id="2" name="Slide Number Placeholder 1">
            <a:extLst>
              <a:ext uri="{FF2B5EF4-FFF2-40B4-BE49-F238E27FC236}">
                <a16:creationId xmlns:a16="http://schemas.microsoft.com/office/drawing/2014/main" id="{3D79F8A6-1C88-F09C-1463-3C093A14ED41}"/>
              </a:ext>
            </a:extLst>
          </p:cNvPr>
          <p:cNvSpPr>
            <a:spLocks noGrp="1"/>
          </p:cNvSpPr>
          <p:nvPr>
            <p:ph type="sldNum" sz="quarter" idx="12"/>
          </p:nvPr>
        </p:nvSpPr>
        <p:spPr/>
        <p:txBody>
          <a:bodyPr/>
          <a:lstStyle/>
          <a:p>
            <a:pPr>
              <a:defRPr/>
            </a:pPr>
            <a:fld id="{F8514F60-F02D-47D8-972E-1E06531F80A8}" type="slidenum">
              <a:rPr lang="en-US" altLang="en-US" smtClean="0"/>
              <a:pPr>
                <a:defRPr/>
              </a:pPr>
              <a:t>15</a:t>
            </a:fld>
            <a:endParaRPr lang="en-US" altLang="en-US"/>
          </a:p>
        </p:txBody>
      </p:sp>
    </p:spTree>
    <p:extLst>
      <p:ext uri="{BB962C8B-B14F-4D97-AF65-F5344CB8AC3E}">
        <p14:creationId xmlns:p14="http://schemas.microsoft.com/office/powerpoint/2010/main" val="28465718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2824197">
                                            <p:txEl>
                                              <p:pRg st="0" end="0"/>
                                            </p:txEl>
                                          </p:spTgt>
                                        </p:tgtEl>
                                        <p:attrNameLst>
                                          <p:attrName>style.color</p:attrName>
                                        </p:attrNameLst>
                                      </p:cBhvr>
                                      <p:to>
                                        <a:schemeClr val="accent1"/>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override="childStyle">
                                        <p:cTn id="10" dur="500" fill="hold"/>
                                        <p:tgtEl>
                                          <p:spTgt spid="2824197">
                                            <p:txEl>
                                              <p:pRg st="1" end="1"/>
                                            </p:txEl>
                                          </p:spTgt>
                                        </p:tgtEl>
                                        <p:attrNameLst>
                                          <p:attrName>style.color</p:attrName>
                                        </p:attrNameLst>
                                      </p:cBhvr>
                                      <p:to>
                                        <a:schemeClr val="accent1"/>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override="childStyle">
                                        <p:cTn id="14" dur="500" fill="hold"/>
                                        <p:tgtEl>
                                          <p:spTgt spid="2824197">
                                            <p:txEl>
                                              <p:pRg st="2" end="2"/>
                                            </p:txEl>
                                          </p:spTgt>
                                        </p:tgtEl>
                                        <p:attrNameLst>
                                          <p:attrName>style.color</p:attrName>
                                        </p:attrNameLst>
                                      </p:cBhvr>
                                      <p:to>
                                        <a:schemeClr val="accent1"/>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override="childStyle">
                                        <p:cTn id="18" dur="500" fill="hold"/>
                                        <p:tgtEl>
                                          <p:spTgt spid="2824197">
                                            <p:txEl>
                                              <p:pRg st="3" end="3"/>
                                            </p:txEl>
                                          </p:spTgt>
                                        </p:tgtEl>
                                        <p:attrNameLst>
                                          <p:attrName>style.color</p:attrName>
                                        </p:attrNameLst>
                                      </p:cBhvr>
                                      <p:to>
                                        <a:schemeClr val="accent1"/>
                                      </p:to>
                                    </p:animClr>
                                  </p:childTnLst>
                                </p:cTn>
                              </p:par>
                              <p:par>
                                <p:cTn id="19" presetID="8" presetClass="emph" presetSubtype="0" fill="hold" nodeType="withEffect">
                                  <p:stCondLst>
                                    <p:cond delay="0"/>
                                  </p:stCondLst>
                                  <p:childTnLst>
                                    <p:animRot by="21600000">
                                      <p:cBhvr>
                                        <p:cTn id="20" dur="1000" fill="hold"/>
                                        <p:tgtEl>
                                          <p:spTgt spid="2824197">
                                            <p:txEl>
                                              <p:pRg st="0" end="0"/>
                                            </p:txEl>
                                          </p:spTgt>
                                        </p:tgtEl>
                                        <p:attrNameLst>
                                          <p:attrName>r</p:attrName>
                                        </p:attrNameLst>
                                      </p:cBhvr>
                                    </p:animRot>
                                  </p:childTnLst>
                                </p:cTn>
                              </p:par>
                              <p:par>
                                <p:cTn id="21" presetID="8" presetClass="emph" presetSubtype="0" fill="hold" nodeType="withEffect">
                                  <p:stCondLst>
                                    <p:cond delay="0"/>
                                  </p:stCondLst>
                                  <p:childTnLst>
                                    <p:animRot by="21600000">
                                      <p:cBhvr>
                                        <p:cTn id="22" dur="1000" fill="hold"/>
                                        <p:tgtEl>
                                          <p:spTgt spid="2824197">
                                            <p:txEl>
                                              <p:pRg st="1" end="1"/>
                                            </p:txEl>
                                          </p:spTgt>
                                        </p:tgtEl>
                                        <p:attrNameLst>
                                          <p:attrName>r</p:attrName>
                                        </p:attrNameLst>
                                      </p:cBhvr>
                                    </p:animRot>
                                  </p:childTnLst>
                                </p:cTn>
                              </p:par>
                              <p:par>
                                <p:cTn id="23" presetID="8" presetClass="emph" presetSubtype="0" fill="hold" nodeType="withEffect">
                                  <p:stCondLst>
                                    <p:cond delay="0"/>
                                  </p:stCondLst>
                                  <p:childTnLst>
                                    <p:animRot by="21600000">
                                      <p:cBhvr>
                                        <p:cTn id="24" dur="1000" fill="hold"/>
                                        <p:tgtEl>
                                          <p:spTgt spid="2824197">
                                            <p:txEl>
                                              <p:pRg st="2" end="2"/>
                                            </p:txEl>
                                          </p:spTgt>
                                        </p:tgtEl>
                                        <p:attrNameLst>
                                          <p:attrName>r</p:attrName>
                                        </p:attrNameLst>
                                      </p:cBhvr>
                                    </p:animRot>
                                  </p:childTnLst>
                                </p:cTn>
                              </p:par>
                              <p:par>
                                <p:cTn id="25" presetID="8" presetClass="emph" presetSubtype="0" fill="hold" nodeType="withEffect">
                                  <p:stCondLst>
                                    <p:cond delay="0"/>
                                  </p:stCondLst>
                                  <p:childTnLst>
                                    <p:animRot by="21600000">
                                      <p:cBhvr>
                                        <p:cTn id="26" dur="1000" fill="hold"/>
                                        <p:tgtEl>
                                          <p:spTgt spid="2824197">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3417D-9432-3D41-9E52-682A0E935960}"/>
              </a:ext>
            </a:extLst>
          </p:cNvPr>
          <p:cNvSpPr>
            <a:spLocks noGrp="1"/>
          </p:cNvSpPr>
          <p:nvPr>
            <p:ph type="ctrTitle"/>
          </p:nvPr>
        </p:nvSpPr>
        <p:spPr>
          <a:xfrm>
            <a:off x="635804" y="825115"/>
            <a:ext cx="3146487" cy="920558"/>
          </a:xfrm>
        </p:spPr>
        <p:txBody>
          <a:bodyPr>
            <a:normAutofit/>
          </a:bodyPr>
          <a:lstStyle/>
          <a:p>
            <a:r>
              <a:rPr lang="en-US" dirty="0"/>
              <a:t>Thank You!</a:t>
            </a:r>
            <a:endParaRPr lang="en-ES" dirty="0"/>
          </a:p>
        </p:txBody>
      </p:sp>
      <p:sp>
        <p:nvSpPr>
          <p:cNvPr id="4" name="Slide Number Placeholder 3">
            <a:extLst>
              <a:ext uri="{FF2B5EF4-FFF2-40B4-BE49-F238E27FC236}">
                <a16:creationId xmlns:a16="http://schemas.microsoft.com/office/drawing/2014/main" id="{2C589B1C-6803-884C-9A16-854F2DD9BA99}"/>
              </a:ext>
            </a:extLst>
          </p:cNvPr>
          <p:cNvSpPr>
            <a:spLocks noGrp="1"/>
          </p:cNvSpPr>
          <p:nvPr>
            <p:ph type="sldNum" sz="quarter" idx="12"/>
          </p:nvPr>
        </p:nvSpPr>
        <p:spPr>
          <a:xfrm>
            <a:off x="7939511" y="4644970"/>
            <a:ext cx="594889" cy="273844"/>
          </a:xfrm>
        </p:spPr>
        <p:txBody>
          <a:bodyPr/>
          <a:lstStyle/>
          <a:p>
            <a:fld id="{A93B5EC9-35C3-2E48-B4C1-EF6677BA8B04}" type="slidenum">
              <a:rPr lang="en-ES" smtClean="0"/>
              <a:pPr/>
              <a:t>16</a:t>
            </a:fld>
            <a:endParaRPr lang="en-ES"/>
          </a:p>
        </p:txBody>
      </p:sp>
      <p:pic>
        <p:nvPicPr>
          <p:cNvPr id="7" name="Picture 6">
            <a:extLst>
              <a:ext uri="{FF2B5EF4-FFF2-40B4-BE49-F238E27FC236}">
                <a16:creationId xmlns:a16="http://schemas.microsoft.com/office/drawing/2014/main" id="{AABB2E63-5146-421C-BCE0-0B960BFB41D8}"/>
              </a:ext>
            </a:extLst>
          </p:cNvPr>
          <p:cNvPicPr>
            <a:picLocks noChangeAspect="1"/>
          </p:cNvPicPr>
          <p:nvPr/>
        </p:nvPicPr>
        <p:blipFill>
          <a:blip r:embed="rId4"/>
          <a:stretch>
            <a:fillRect/>
          </a:stretch>
        </p:blipFill>
        <p:spPr>
          <a:xfrm>
            <a:off x="4888255" y="1459578"/>
            <a:ext cx="4119460" cy="2070276"/>
          </a:xfrm>
          <a:prstGeom prst="rect">
            <a:avLst/>
          </a:prstGeom>
        </p:spPr>
      </p:pic>
    </p:spTree>
    <p:custDataLst>
      <p:tags r:id="rId1"/>
    </p:custDataLst>
    <p:extLst>
      <p:ext uri="{BB962C8B-B14F-4D97-AF65-F5344CB8AC3E}">
        <p14:creationId xmlns:p14="http://schemas.microsoft.com/office/powerpoint/2010/main" val="33059970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Shape 88"/>
        <p:cNvGrpSpPr/>
        <p:nvPr/>
      </p:nvGrpSpPr>
      <p:grpSpPr>
        <a:xfrm>
          <a:off x="0" y="0"/>
          <a:ext cx="0" cy="0"/>
          <a:chOff x="0" y="0"/>
          <a:chExt cx="0" cy="0"/>
        </a:xfrm>
      </p:grpSpPr>
      <p:pic>
        <p:nvPicPr>
          <p:cNvPr id="3" name="Picture 2" descr="Text&#10;&#10;Description automatically generated">
            <a:extLst>
              <a:ext uri="{FF2B5EF4-FFF2-40B4-BE49-F238E27FC236}">
                <a16:creationId xmlns:a16="http://schemas.microsoft.com/office/drawing/2014/main" id="{EA8EBB07-07FF-43D1-BAE9-F39ACAF684F4}"/>
              </a:ext>
            </a:extLst>
          </p:cNvPr>
          <p:cNvPicPr>
            <a:picLocks noChangeAspect="1"/>
          </p:cNvPicPr>
          <p:nvPr/>
        </p:nvPicPr>
        <p:blipFill>
          <a:blip r:embed="rId3"/>
          <a:stretch>
            <a:fillRect/>
          </a:stretch>
        </p:blipFill>
        <p:spPr>
          <a:xfrm>
            <a:off x="577579" y="1336675"/>
            <a:ext cx="7988842" cy="2470150"/>
          </a:xfrm>
          <a:prstGeom prst="rect">
            <a:avLst/>
          </a:prstGeom>
        </p:spPr>
      </p:pic>
    </p:spTree>
    <p:extLst>
      <p:ext uri="{BB962C8B-B14F-4D97-AF65-F5344CB8AC3E}">
        <p14:creationId xmlns:p14="http://schemas.microsoft.com/office/powerpoint/2010/main" val="39155490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3417D-9432-3D41-9E52-682A0E935960}"/>
              </a:ext>
            </a:extLst>
          </p:cNvPr>
          <p:cNvSpPr>
            <a:spLocks noGrp="1"/>
          </p:cNvSpPr>
          <p:nvPr>
            <p:ph type="ctrTitle"/>
          </p:nvPr>
        </p:nvSpPr>
        <p:spPr>
          <a:xfrm>
            <a:off x="635804" y="584616"/>
            <a:ext cx="4088596" cy="1543306"/>
          </a:xfrm>
        </p:spPr>
        <p:txBody>
          <a:bodyPr>
            <a:noAutofit/>
          </a:bodyPr>
          <a:lstStyle/>
          <a:p>
            <a:r>
              <a:rPr lang="en-US" sz="3600" dirty="0"/>
              <a:t>General</a:t>
            </a:r>
            <a:br>
              <a:rPr lang="en-US" sz="3600" dirty="0"/>
            </a:br>
            <a:r>
              <a:rPr lang="en-US" sz="3600" dirty="0"/>
              <a:t>Licensing Course</a:t>
            </a:r>
            <a:endParaRPr lang="en-ES" sz="3600" dirty="0"/>
          </a:p>
        </p:txBody>
      </p:sp>
      <p:sp>
        <p:nvSpPr>
          <p:cNvPr id="3" name="Subtitle 2">
            <a:extLst>
              <a:ext uri="{FF2B5EF4-FFF2-40B4-BE49-F238E27FC236}">
                <a16:creationId xmlns:a16="http://schemas.microsoft.com/office/drawing/2014/main" id="{0A990999-13B4-6947-AF5A-CC1F4A416FFC}"/>
              </a:ext>
            </a:extLst>
          </p:cNvPr>
          <p:cNvSpPr>
            <a:spLocks noGrp="1"/>
          </p:cNvSpPr>
          <p:nvPr>
            <p:ph type="subTitle" idx="1"/>
          </p:nvPr>
        </p:nvSpPr>
        <p:spPr>
          <a:xfrm>
            <a:off x="635804" y="2331528"/>
            <a:ext cx="2626941" cy="1411073"/>
          </a:xfrm>
        </p:spPr>
        <p:txBody>
          <a:bodyPr/>
          <a:lstStyle/>
          <a:p>
            <a:r>
              <a:rPr lang="en-US" dirty="0" err="1"/>
              <a:t>MyFirstName</a:t>
            </a:r>
            <a:r>
              <a:rPr lang="en-US" dirty="0"/>
              <a:t> </a:t>
            </a:r>
            <a:r>
              <a:rPr lang="en-US" dirty="0" err="1"/>
              <a:t>MyLastName</a:t>
            </a:r>
            <a:br>
              <a:rPr lang="en-US" dirty="0"/>
            </a:br>
            <a:r>
              <a:rPr lang="en-US" dirty="0"/>
              <a:t>My arrl.net email address</a:t>
            </a:r>
          </a:p>
          <a:p>
            <a:endParaRPr lang="en-US" dirty="0"/>
          </a:p>
        </p:txBody>
      </p:sp>
      <p:sp>
        <p:nvSpPr>
          <p:cNvPr id="4" name="Slide Number Placeholder 3">
            <a:extLst>
              <a:ext uri="{FF2B5EF4-FFF2-40B4-BE49-F238E27FC236}">
                <a16:creationId xmlns:a16="http://schemas.microsoft.com/office/drawing/2014/main" id="{2C589B1C-6803-884C-9A16-854F2DD9BA99}"/>
              </a:ext>
            </a:extLst>
          </p:cNvPr>
          <p:cNvSpPr>
            <a:spLocks noGrp="1"/>
          </p:cNvSpPr>
          <p:nvPr>
            <p:ph type="sldNum" sz="quarter" idx="12"/>
          </p:nvPr>
        </p:nvSpPr>
        <p:spPr>
          <a:xfrm>
            <a:off x="7939511" y="4644970"/>
            <a:ext cx="594889" cy="273844"/>
          </a:xfrm>
        </p:spPr>
        <p:txBody>
          <a:bodyPr/>
          <a:lstStyle/>
          <a:p>
            <a:fld id="{A93B5EC9-35C3-2E48-B4C1-EF6677BA8B04}" type="slidenum">
              <a:rPr lang="en-ES" smtClean="0"/>
              <a:pPr/>
              <a:t>2</a:t>
            </a:fld>
            <a:endParaRPr lang="en-ES"/>
          </a:p>
        </p:txBody>
      </p:sp>
      <p:pic>
        <p:nvPicPr>
          <p:cNvPr id="6" name="Picture 5">
            <a:extLst>
              <a:ext uri="{FF2B5EF4-FFF2-40B4-BE49-F238E27FC236}">
                <a16:creationId xmlns:a16="http://schemas.microsoft.com/office/drawing/2014/main" id="{0250E121-8146-44CC-8F98-D55DF4609619}"/>
              </a:ext>
            </a:extLst>
          </p:cNvPr>
          <p:cNvPicPr>
            <a:picLocks noChangeAspect="1"/>
          </p:cNvPicPr>
          <p:nvPr/>
        </p:nvPicPr>
        <p:blipFill>
          <a:blip r:embed="rId4"/>
          <a:stretch>
            <a:fillRect/>
          </a:stretch>
        </p:blipFill>
        <p:spPr>
          <a:xfrm>
            <a:off x="4888255" y="1459578"/>
            <a:ext cx="4119460" cy="2070276"/>
          </a:xfrm>
          <a:prstGeom prst="rect">
            <a:avLst/>
          </a:prstGeom>
        </p:spPr>
      </p:pic>
    </p:spTree>
    <p:custDataLst>
      <p:tags r:id="rId1"/>
    </p:custDataLst>
    <p:extLst>
      <p:ext uri="{BB962C8B-B14F-4D97-AF65-F5344CB8AC3E}">
        <p14:creationId xmlns:p14="http://schemas.microsoft.com/office/powerpoint/2010/main" val="2072756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224EBC-67B3-694C-971A-3ECC13E68B4B}"/>
              </a:ext>
            </a:extLst>
          </p:cNvPr>
          <p:cNvPicPr>
            <a:picLocks noChangeAspect="1"/>
          </p:cNvPicPr>
          <p:nvPr/>
        </p:nvPicPr>
        <p:blipFill rotWithShape="1">
          <a:blip r:embed="rId4">
            <a:grayscl/>
          </a:blip>
          <a:srcRect l="17740" r="16208"/>
          <a:stretch/>
        </p:blipFill>
        <p:spPr>
          <a:xfrm>
            <a:off x="1" y="0"/>
            <a:ext cx="9144000" cy="5143500"/>
          </a:xfrm>
          <a:prstGeom prst="rect">
            <a:avLst/>
          </a:prstGeom>
        </p:spPr>
      </p:pic>
      <p:sp>
        <p:nvSpPr>
          <p:cNvPr id="3" name="Slide Number Placeholder 2">
            <a:extLst>
              <a:ext uri="{FF2B5EF4-FFF2-40B4-BE49-F238E27FC236}">
                <a16:creationId xmlns:a16="http://schemas.microsoft.com/office/drawing/2014/main" id="{D09D571A-C772-9C4C-8D1E-D681D13EDF77}"/>
              </a:ext>
            </a:extLst>
          </p:cNvPr>
          <p:cNvSpPr>
            <a:spLocks noGrp="1"/>
          </p:cNvSpPr>
          <p:nvPr>
            <p:ph type="sldNum" sz="quarter" idx="12"/>
          </p:nvPr>
        </p:nvSpPr>
        <p:spPr/>
        <p:txBody>
          <a:bodyPr/>
          <a:lstStyle/>
          <a:p>
            <a:fld id="{A93B5EC9-35C3-2E48-B4C1-EF6677BA8B04}" type="slidenum">
              <a:rPr lang="en-ES" smtClean="0">
                <a:solidFill>
                  <a:srgbClr val="FDCF05"/>
                </a:solidFill>
              </a:rPr>
              <a:t>3</a:t>
            </a:fld>
            <a:endParaRPr lang="en-ES" dirty="0">
              <a:solidFill>
                <a:srgbClr val="FDCF05"/>
              </a:solidFill>
            </a:endParaRPr>
          </a:p>
        </p:txBody>
      </p:sp>
      <p:grpSp>
        <p:nvGrpSpPr>
          <p:cNvPr id="31" name="Group 30">
            <a:extLst>
              <a:ext uri="{FF2B5EF4-FFF2-40B4-BE49-F238E27FC236}">
                <a16:creationId xmlns:a16="http://schemas.microsoft.com/office/drawing/2014/main" id="{F7C7A210-F177-8C47-AB5D-67F15DE82E87}"/>
              </a:ext>
            </a:extLst>
          </p:cNvPr>
          <p:cNvGrpSpPr/>
          <p:nvPr/>
        </p:nvGrpSpPr>
        <p:grpSpPr>
          <a:xfrm>
            <a:off x="4244296" y="-983718"/>
            <a:ext cx="5053109" cy="5053109"/>
            <a:chOff x="3474464" y="5787"/>
            <a:chExt cx="5053109" cy="5053109"/>
          </a:xfrm>
        </p:grpSpPr>
        <p:sp>
          <p:nvSpPr>
            <p:cNvPr id="32" name="Oval 31">
              <a:extLst>
                <a:ext uri="{FF2B5EF4-FFF2-40B4-BE49-F238E27FC236}">
                  <a16:creationId xmlns:a16="http://schemas.microsoft.com/office/drawing/2014/main" id="{A5960884-1842-A54F-B69D-A4151D7D38FF}"/>
                </a:ext>
              </a:extLst>
            </p:cNvPr>
            <p:cNvSpPr>
              <a:spLocks noChangeAspect="1"/>
            </p:cNvSpPr>
            <p:nvPr userDrawn="1"/>
          </p:nvSpPr>
          <p:spPr>
            <a:xfrm>
              <a:off x="3474464" y="5787"/>
              <a:ext cx="5053109" cy="5053109"/>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3" name="Oval 32">
              <a:extLst>
                <a:ext uri="{FF2B5EF4-FFF2-40B4-BE49-F238E27FC236}">
                  <a16:creationId xmlns:a16="http://schemas.microsoft.com/office/drawing/2014/main" id="{B4E65E71-D47E-4F4E-B0D9-A3080CA5C883}"/>
                </a:ext>
              </a:extLst>
            </p:cNvPr>
            <p:cNvSpPr/>
            <p:nvPr userDrawn="1"/>
          </p:nvSpPr>
          <p:spPr>
            <a:xfrm>
              <a:off x="3788997" y="320320"/>
              <a:ext cx="4424042" cy="4424042"/>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4" name="Oval 33">
              <a:extLst>
                <a:ext uri="{FF2B5EF4-FFF2-40B4-BE49-F238E27FC236}">
                  <a16:creationId xmlns:a16="http://schemas.microsoft.com/office/drawing/2014/main" id="{BF8E81C1-68DC-DF45-9D0A-231B97033B8C}"/>
                </a:ext>
              </a:extLst>
            </p:cNvPr>
            <p:cNvSpPr/>
            <p:nvPr userDrawn="1"/>
          </p:nvSpPr>
          <p:spPr>
            <a:xfrm>
              <a:off x="4047296" y="578619"/>
              <a:ext cx="3907445" cy="3907445"/>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5" name="Oval 34">
              <a:extLst>
                <a:ext uri="{FF2B5EF4-FFF2-40B4-BE49-F238E27FC236}">
                  <a16:creationId xmlns:a16="http://schemas.microsoft.com/office/drawing/2014/main" id="{2C2D85C0-8B2E-364A-8814-75EFF6CE9E4F}"/>
                </a:ext>
              </a:extLst>
            </p:cNvPr>
            <p:cNvSpPr/>
            <p:nvPr userDrawn="1"/>
          </p:nvSpPr>
          <p:spPr>
            <a:xfrm>
              <a:off x="4342900" y="874223"/>
              <a:ext cx="3316236" cy="3316236"/>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6" name="Oval 35">
              <a:extLst>
                <a:ext uri="{FF2B5EF4-FFF2-40B4-BE49-F238E27FC236}">
                  <a16:creationId xmlns:a16="http://schemas.microsoft.com/office/drawing/2014/main" id="{3725F121-2295-9C41-8F10-48E5DE5C5C76}"/>
                </a:ext>
              </a:extLst>
            </p:cNvPr>
            <p:cNvSpPr/>
            <p:nvPr userDrawn="1"/>
          </p:nvSpPr>
          <p:spPr>
            <a:xfrm>
              <a:off x="4630968" y="1162291"/>
              <a:ext cx="2740100" cy="274010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7" name="Oval 36">
              <a:extLst>
                <a:ext uri="{FF2B5EF4-FFF2-40B4-BE49-F238E27FC236}">
                  <a16:creationId xmlns:a16="http://schemas.microsoft.com/office/drawing/2014/main" id="{CAFE6E11-020A-344E-B2A3-AB1244FB9C83}"/>
                </a:ext>
              </a:extLst>
            </p:cNvPr>
            <p:cNvSpPr/>
            <p:nvPr userDrawn="1"/>
          </p:nvSpPr>
          <p:spPr>
            <a:xfrm>
              <a:off x="4937288" y="1468611"/>
              <a:ext cx="2127460" cy="212746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8" name="Oval 37">
              <a:extLst>
                <a:ext uri="{FF2B5EF4-FFF2-40B4-BE49-F238E27FC236}">
                  <a16:creationId xmlns:a16="http://schemas.microsoft.com/office/drawing/2014/main" id="{F2FAD5E5-0A57-9F4D-93F7-2E80A18CF780}"/>
                </a:ext>
              </a:extLst>
            </p:cNvPr>
            <p:cNvSpPr/>
            <p:nvPr userDrawn="1"/>
          </p:nvSpPr>
          <p:spPr>
            <a:xfrm>
              <a:off x="5182493" y="1713816"/>
              <a:ext cx="1637050" cy="163705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9" name="Oval 38">
              <a:extLst>
                <a:ext uri="{FF2B5EF4-FFF2-40B4-BE49-F238E27FC236}">
                  <a16:creationId xmlns:a16="http://schemas.microsoft.com/office/drawing/2014/main" id="{0937B01C-E0A4-3E40-A2D8-BFB80F463A8E}"/>
                </a:ext>
              </a:extLst>
            </p:cNvPr>
            <p:cNvSpPr/>
            <p:nvPr userDrawn="1"/>
          </p:nvSpPr>
          <p:spPr>
            <a:xfrm>
              <a:off x="5474697" y="2006020"/>
              <a:ext cx="1052643" cy="1052643"/>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grpSp>
      <p:sp>
        <p:nvSpPr>
          <p:cNvPr id="19" name="Slide Number Placeholder 5">
            <a:extLst>
              <a:ext uri="{FF2B5EF4-FFF2-40B4-BE49-F238E27FC236}">
                <a16:creationId xmlns:a16="http://schemas.microsoft.com/office/drawing/2014/main" id="{58103DF2-BDC4-C64E-B8B9-2C615D2C0EDD}"/>
              </a:ext>
            </a:extLst>
          </p:cNvPr>
          <p:cNvSpPr txBox="1">
            <a:spLocks/>
          </p:cNvSpPr>
          <p:nvPr/>
        </p:nvSpPr>
        <p:spPr>
          <a:xfrm>
            <a:off x="7939511" y="4644970"/>
            <a:ext cx="594889" cy="273844"/>
          </a:xfrm>
          <a:prstGeom prst="rect">
            <a:avLst/>
          </a:prstGeom>
        </p:spPr>
        <p:txBody>
          <a:bodyPr vert="horz" lIns="0" tIns="0" rIns="0" bIns="0" rtlCol="0" anchor="ctr"/>
          <a:lstStyle>
            <a:defPPr>
              <a:defRPr lang="en-US"/>
            </a:defPPr>
            <a:lvl1pPr marL="0" algn="r" defTabSz="457200" rtl="0" eaLnBrk="1" latinLnBrk="0" hangingPunct="1">
              <a:defRPr sz="1500" b="0" i="0" kern="1200">
                <a:solidFill>
                  <a:schemeClr val="bg1"/>
                </a:solidFill>
                <a:latin typeface="Calibri" panose="020F0502020204030204" pitchFamily="34" charset="0"/>
                <a:ea typeface="+mn-ea"/>
                <a:cs typeface="Calibri" panose="020F050202020403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93B5EC9-35C3-2E48-B4C1-EF6677BA8B04}" type="slidenum">
              <a:rPr lang="en-ES" smtClean="0"/>
              <a:pPr/>
              <a:t>3</a:t>
            </a:fld>
            <a:endParaRPr lang="en-ES" dirty="0"/>
          </a:p>
        </p:txBody>
      </p:sp>
      <p:grpSp>
        <p:nvGrpSpPr>
          <p:cNvPr id="20" name="Group 19">
            <a:extLst>
              <a:ext uri="{FF2B5EF4-FFF2-40B4-BE49-F238E27FC236}">
                <a16:creationId xmlns:a16="http://schemas.microsoft.com/office/drawing/2014/main" id="{7812196A-3300-0047-B349-7871FEA163F4}"/>
              </a:ext>
            </a:extLst>
          </p:cNvPr>
          <p:cNvGrpSpPr/>
          <p:nvPr/>
        </p:nvGrpSpPr>
        <p:grpSpPr>
          <a:xfrm>
            <a:off x="228500" y="4478344"/>
            <a:ext cx="8305900" cy="607097"/>
            <a:chOff x="228500" y="4478344"/>
            <a:chExt cx="8305900" cy="607097"/>
          </a:xfrm>
        </p:grpSpPr>
        <p:pic>
          <p:nvPicPr>
            <p:cNvPr id="26" name="Picture 25">
              <a:extLst>
                <a:ext uri="{FF2B5EF4-FFF2-40B4-BE49-F238E27FC236}">
                  <a16:creationId xmlns:a16="http://schemas.microsoft.com/office/drawing/2014/main" id="{D5C23A2F-2138-C94B-B5B0-DF0BD13568F4}"/>
                </a:ext>
              </a:extLst>
            </p:cNvPr>
            <p:cNvPicPr>
              <a:picLocks noChangeAspect="1"/>
            </p:cNvPicPr>
            <p:nvPr userDrawn="1"/>
          </p:nvPicPr>
          <p:blipFill>
            <a:blip r:embed="rId5"/>
            <a:srcRect/>
            <a:stretch/>
          </p:blipFill>
          <p:spPr>
            <a:xfrm>
              <a:off x="228500" y="4478344"/>
              <a:ext cx="258623" cy="607097"/>
            </a:xfrm>
            <a:prstGeom prst="rect">
              <a:avLst/>
            </a:prstGeom>
          </p:spPr>
        </p:pic>
        <p:cxnSp>
          <p:nvCxnSpPr>
            <p:cNvPr id="23" name="Straight Connector 22">
              <a:extLst>
                <a:ext uri="{FF2B5EF4-FFF2-40B4-BE49-F238E27FC236}">
                  <a16:creationId xmlns:a16="http://schemas.microsoft.com/office/drawing/2014/main" id="{D25E25CD-448B-1A48-BD2A-1A5AD0013CDD}"/>
                </a:ext>
              </a:extLst>
            </p:cNvPr>
            <p:cNvCxnSpPr>
              <a:cxnSpLocks/>
            </p:cNvCxnSpPr>
            <p:nvPr userDrawn="1"/>
          </p:nvCxnSpPr>
          <p:spPr>
            <a:xfrm>
              <a:off x="609600" y="4622800"/>
              <a:ext cx="79248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1" name="Title 1">
            <a:extLst>
              <a:ext uri="{FF2B5EF4-FFF2-40B4-BE49-F238E27FC236}">
                <a16:creationId xmlns:a16="http://schemas.microsoft.com/office/drawing/2014/main" id="{82F06275-F108-4587-9E4B-537949CF5BBF}"/>
              </a:ext>
            </a:extLst>
          </p:cNvPr>
          <p:cNvSpPr txBox="1">
            <a:spLocks/>
          </p:cNvSpPr>
          <p:nvPr/>
        </p:nvSpPr>
        <p:spPr>
          <a:xfrm>
            <a:off x="609600" y="3301361"/>
            <a:ext cx="3938828" cy="571301"/>
          </a:xfrm>
          <a:prstGeom prst="rect">
            <a:avLst/>
          </a:prstGeom>
          <a:solidFill>
            <a:srgbClr val="FDCF05"/>
          </a:solidFill>
        </p:spPr>
        <p:txBody>
          <a:bodyPr vert="horz" wrap="square" lIns="72000" tIns="72000" rIns="72000" bIns="0" rtlCol="0" anchor="t">
            <a:spAutoFit/>
          </a:bodyPr>
          <a:lstStyle>
            <a:lvl1pPr algn="l" defTabSz="685800" rtl="0" eaLnBrk="1" latinLnBrk="0" hangingPunct="1">
              <a:lnSpc>
                <a:spcPct val="90000"/>
              </a:lnSpc>
              <a:spcBef>
                <a:spcPct val="0"/>
              </a:spcBef>
              <a:buNone/>
              <a:defRPr sz="4500" kern="1200">
                <a:solidFill>
                  <a:schemeClr val="bg1"/>
                </a:solidFill>
                <a:latin typeface="Georgia" panose="02040502050405020303" pitchFamily="18" charset="0"/>
                <a:ea typeface="+mj-ea"/>
                <a:cs typeface="+mj-cs"/>
              </a:defRPr>
            </a:lvl1pPr>
          </a:lstStyle>
          <a:p>
            <a:r>
              <a:rPr lang="en-US" sz="3600" dirty="0"/>
              <a:t>General Class</a:t>
            </a:r>
            <a:endParaRPr lang="en-US" sz="1400" i="1" dirty="0"/>
          </a:p>
        </p:txBody>
      </p:sp>
    </p:spTree>
    <p:custDataLst>
      <p:tags r:id="rId1"/>
    </p:custDataLst>
    <p:extLst>
      <p:ext uri="{BB962C8B-B14F-4D97-AF65-F5344CB8AC3E}">
        <p14:creationId xmlns:p14="http://schemas.microsoft.com/office/powerpoint/2010/main" val="26288411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idx="4294967295"/>
          </p:nvPr>
        </p:nvSpPr>
        <p:spPr>
          <a:xfrm>
            <a:off x="1375172" y="409653"/>
            <a:ext cx="6457950" cy="457048"/>
          </a:xfrm>
        </p:spPr>
        <p:txBody>
          <a:bodyPr vert="horz" wrap="square" lIns="0" tIns="0" rIns="0" bIns="0" numCol="1" rtlCol="0" anchor="ctr" anchorCtr="0" compatLnSpc="1">
            <a:prstTxWarp prst="textNoShape">
              <a:avLst/>
            </a:prstTxWarp>
            <a:spAutoFit/>
          </a:bodyPr>
          <a:lstStyle/>
          <a:p>
            <a:pPr algn="ctr" defTabSz="3429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r>
              <a:rPr lang="en-GB" altLang="en-US" b="1" dirty="0">
                <a:solidFill>
                  <a:schemeClr val="tx1"/>
                </a:solidFill>
                <a:latin typeface="Franklin Gothic Book" panose="020B0503020102020204" pitchFamily="34" charset="0"/>
              </a:rPr>
              <a:t>Chapter 8</a:t>
            </a:r>
          </a:p>
        </p:txBody>
      </p:sp>
      <p:sp>
        <p:nvSpPr>
          <p:cNvPr id="3075" name="Text Box 6"/>
          <p:cNvSpPr txBox="1">
            <a:spLocks noChangeArrowheads="1"/>
          </p:cNvSpPr>
          <p:nvPr/>
        </p:nvSpPr>
        <p:spPr bwMode="auto">
          <a:xfrm>
            <a:off x="3089673" y="1275160"/>
            <a:ext cx="2996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ctr" eaLnBrk="1" hangingPunct="1">
              <a:spcBef>
                <a:spcPct val="50000"/>
              </a:spcBef>
            </a:pPr>
            <a:r>
              <a:rPr lang="en-GB" sz="2400" b="1" i="0" u="none" strike="noStrike" dirty="0">
                <a:solidFill>
                  <a:srgbClr val="FF3300"/>
                </a:solidFill>
                <a:effectLst/>
                <a:highlight>
                  <a:srgbClr val="F5F5F5"/>
                </a:highlight>
                <a:latin typeface="Rockwell" panose="02060603020205020403" pitchFamily="18" charset="0"/>
              </a:rPr>
              <a:t>In An Emergency</a:t>
            </a:r>
            <a:endParaRPr lang="en-US" altLang="en-US" sz="2400" b="1" dirty="0">
              <a:solidFill>
                <a:srgbClr val="FF3300"/>
              </a:solidFill>
              <a:latin typeface="Rockwell" panose="02060603020205020403" pitchFamily="18" charset="0"/>
            </a:endParaRPr>
          </a:p>
        </p:txBody>
      </p:sp>
      <p:pic>
        <p:nvPicPr>
          <p:cNvPr id="3076" name="Picture 11" descr="elmer-n-ha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026" y="2886619"/>
            <a:ext cx="2105771" cy="2162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stretch>
            <a:fillRect/>
          </a:stretch>
        </p:blipFill>
        <p:spPr>
          <a:xfrm>
            <a:off x="7116418" y="2239761"/>
            <a:ext cx="1874618" cy="2809076"/>
          </a:xfrm>
          <a:prstGeom prst="rect">
            <a:avLst/>
          </a:prstGeom>
        </p:spPr>
      </p:pic>
      <p:sp>
        <p:nvSpPr>
          <p:cNvPr id="3" name="Slide Number Placeholder 2"/>
          <p:cNvSpPr>
            <a:spLocks noGrp="1"/>
          </p:cNvSpPr>
          <p:nvPr>
            <p:ph type="sldNum" sz="quarter" idx="12"/>
          </p:nvPr>
        </p:nvSpPr>
        <p:spPr/>
        <p:txBody>
          <a:bodyPr/>
          <a:lstStyle/>
          <a:p>
            <a:fld id="{839912F6-13D3-4EB1-90B1-84A7688E1C56}" type="slidenum">
              <a:rPr lang="en-US" altLang="en-US" smtClean="0"/>
              <a:pPr/>
              <a:t>4</a:t>
            </a:fld>
            <a:endParaRPr lang="en-US" altLang="en-US"/>
          </a:p>
        </p:txBody>
      </p:sp>
      <p:sp>
        <p:nvSpPr>
          <p:cNvPr id="9" name="TextBox 8"/>
          <p:cNvSpPr txBox="1"/>
          <p:nvPr/>
        </p:nvSpPr>
        <p:spPr>
          <a:xfrm>
            <a:off x="2386407" y="2592616"/>
            <a:ext cx="4206881" cy="507831"/>
          </a:xfrm>
          <a:prstGeom prst="rect">
            <a:avLst/>
          </a:prstGeom>
          <a:noFill/>
        </p:spPr>
        <p:txBody>
          <a:bodyPr wrap="square" rtlCol="0">
            <a:spAutoFit/>
          </a:bodyPr>
          <a:lstStyle/>
          <a:p>
            <a:pPr algn="ctr"/>
            <a:r>
              <a:rPr lang="en-US" sz="1350" dirty="0"/>
              <a:t>Question Pool valid</a:t>
            </a:r>
          </a:p>
          <a:p>
            <a:pPr algn="ctr"/>
            <a:r>
              <a:rPr lang="en-US" sz="1350" dirty="0"/>
              <a:t>July 1</a:t>
            </a:r>
            <a:r>
              <a:rPr lang="en-US" sz="1350" baseline="30000" dirty="0"/>
              <a:t>st</a:t>
            </a:r>
            <a:r>
              <a:rPr lang="en-US" sz="1350" dirty="0"/>
              <a:t>, 2023 Through June 30</a:t>
            </a:r>
            <a:r>
              <a:rPr lang="en-US" sz="1350" baseline="30000" dirty="0"/>
              <a:t>th</a:t>
            </a:r>
            <a:r>
              <a:rPr lang="en-US" sz="1350" dirty="0"/>
              <a:t> 2027</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defRPr>
            </a:lvl1pPr>
            <a:lvl2pPr marL="557213" indent="-214313" eaLnBrk="0" hangingPunct="0">
              <a:defRPr>
                <a:solidFill>
                  <a:schemeClr val="tx1"/>
                </a:solidFill>
                <a:latin typeface="Verdana" panose="020B0604030504040204" pitchFamily="34" charset="0"/>
              </a:defRPr>
            </a:lvl2pPr>
            <a:lvl3pPr marL="857250" indent="-171450" eaLnBrk="0" hangingPunct="0">
              <a:defRPr>
                <a:solidFill>
                  <a:schemeClr val="tx1"/>
                </a:solidFill>
                <a:latin typeface="Verdana" panose="020B0604030504040204" pitchFamily="34" charset="0"/>
              </a:defRPr>
            </a:lvl3pPr>
            <a:lvl4pPr marL="1200150" indent="-171450" eaLnBrk="0" hangingPunct="0">
              <a:defRPr>
                <a:solidFill>
                  <a:schemeClr val="tx1"/>
                </a:solidFill>
                <a:latin typeface="Verdana" panose="020B0604030504040204" pitchFamily="34" charset="0"/>
              </a:defRPr>
            </a:lvl4pPr>
            <a:lvl5pPr marL="1543050" indent="-171450" eaLnBrk="0" hangingPunct="0">
              <a:defRPr>
                <a:solidFill>
                  <a:schemeClr val="tx1"/>
                </a:solidFill>
                <a:latin typeface="Verdana" panose="020B0604030504040204" pitchFamily="34" charset="0"/>
              </a:defRPr>
            </a:lvl5pPr>
            <a:lvl6pPr marL="1885950" indent="-171450" eaLnBrk="0" fontAlgn="base" hangingPunct="0">
              <a:spcBef>
                <a:spcPct val="0"/>
              </a:spcBef>
              <a:spcAft>
                <a:spcPct val="0"/>
              </a:spcAft>
              <a:defRPr>
                <a:solidFill>
                  <a:schemeClr val="tx1"/>
                </a:solidFill>
                <a:latin typeface="Verdana" panose="020B0604030504040204" pitchFamily="34" charset="0"/>
              </a:defRPr>
            </a:lvl6pPr>
            <a:lvl7pPr marL="2228850" indent="-171450" eaLnBrk="0" fontAlgn="base" hangingPunct="0">
              <a:spcBef>
                <a:spcPct val="0"/>
              </a:spcBef>
              <a:spcAft>
                <a:spcPct val="0"/>
              </a:spcAft>
              <a:defRPr>
                <a:solidFill>
                  <a:schemeClr val="tx1"/>
                </a:solidFill>
                <a:latin typeface="Verdana" panose="020B0604030504040204" pitchFamily="34" charset="0"/>
              </a:defRPr>
            </a:lvl7pPr>
            <a:lvl8pPr marL="2571750" indent="-171450" eaLnBrk="0" fontAlgn="base" hangingPunct="0">
              <a:spcBef>
                <a:spcPct val="0"/>
              </a:spcBef>
              <a:spcAft>
                <a:spcPct val="0"/>
              </a:spcAft>
              <a:defRPr>
                <a:solidFill>
                  <a:schemeClr val="tx1"/>
                </a:solidFill>
                <a:latin typeface="Verdana" panose="020B0604030504040204" pitchFamily="34" charset="0"/>
              </a:defRPr>
            </a:lvl8pPr>
            <a:lvl9pPr marL="2914650" indent="-171450" eaLnBrk="0" fontAlgn="base" hangingPunct="0">
              <a:spcBef>
                <a:spcPct val="0"/>
              </a:spcBef>
              <a:spcAft>
                <a:spcPct val="0"/>
              </a:spcAft>
              <a:defRPr>
                <a:solidFill>
                  <a:schemeClr val="tx1"/>
                </a:solidFill>
                <a:latin typeface="Verdana" panose="020B0604030504040204" pitchFamily="34" charset="0"/>
              </a:defRPr>
            </a:lvl9pPr>
          </a:lstStyle>
          <a:p>
            <a:pPr eaLnBrk="1" hangingPunct="1"/>
            <a:fld id="{EC7C6CD3-71EE-4BC8-82AF-23E5EF8225FF}" type="slidenum">
              <a:rPr lang="en-US" altLang="en-US">
                <a:latin typeface="Times New Roman" panose="02020603050405020304" pitchFamily="18" charset="0"/>
              </a:rPr>
              <a:pPr eaLnBrk="1" hangingPunct="1"/>
              <a:t>5</a:t>
            </a:fld>
            <a:endParaRPr lang="en-US" altLang="en-US">
              <a:latin typeface="Times New Roman" panose="02020603050405020304" pitchFamily="18" charset="0"/>
            </a:endParaRPr>
          </a:p>
        </p:txBody>
      </p:sp>
      <p:sp>
        <p:nvSpPr>
          <p:cNvPr id="4099" name="Rectangle 4"/>
          <p:cNvSpPr>
            <a:spLocks noGrp="1" noChangeArrowheads="1"/>
          </p:cNvSpPr>
          <p:nvPr>
            <p:ph type="title"/>
          </p:nvPr>
        </p:nvSpPr>
        <p:spPr>
          <a:xfrm>
            <a:off x="1345406" y="296466"/>
            <a:ext cx="6481763" cy="651272"/>
          </a:xfrm>
        </p:spPr>
        <p:txBody>
          <a:bodyPr>
            <a:normAutofit fontScale="90000"/>
          </a:bodyPr>
          <a:lstStyle/>
          <a:p>
            <a:pPr algn="ctr" eaLnBrk="1" hangingPunct="1"/>
            <a:r>
              <a:rPr lang="en-US" altLang="en-US" sz="2700" dirty="0"/>
              <a:t>Amateur Radio General Class</a:t>
            </a:r>
            <a:br>
              <a:rPr lang="en-US" altLang="en-US" sz="2700" dirty="0"/>
            </a:br>
            <a:r>
              <a:rPr lang="en-US" altLang="en-US" sz="2700" dirty="0"/>
              <a:t>Element 3 Course Presentation</a:t>
            </a:r>
          </a:p>
        </p:txBody>
      </p:sp>
      <p:sp>
        <p:nvSpPr>
          <p:cNvPr id="2053" name="Rectangle 5"/>
          <p:cNvSpPr>
            <a:spLocks noGrp="1" noChangeArrowheads="1"/>
          </p:cNvSpPr>
          <p:nvPr>
            <p:ph type="body" idx="1"/>
          </p:nvPr>
        </p:nvSpPr>
        <p:spPr>
          <a:xfrm>
            <a:off x="621280" y="1227257"/>
            <a:ext cx="3823500" cy="3340894"/>
          </a:xfrm>
        </p:spPr>
        <p:txBody>
          <a:bodyPr>
            <a:normAutofit/>
          </a:bodyPr>
          <a:lstStyle/>
          <a:p>
            <a:pPr eaLnBrk="1" hangingPunct="1">
              <a:lnSpc>
                <a:spcPct val="90000"/>
              </a:lnSpc>
              <a:buClr>
                <a:srgbClr val="FF0000"/>
              </a:buClr>
              <a:buFont typeface="Wingdings" panose="05000000000000000000" pitchFamily="2" charset="2"/>
              <a:buChar char="Ø"/>
            </a:pPr>
            <a:r>
              <a:rPr lang="en-US" altLang="en-US" sz="2100" b="1" dirty="0"/>
              <a:t>ELEMENT 3 SUB-ELEMENTS</a:t>
            </a:r>
            <a:r>
              <a:rPr lang="en-US" altLang="en-US" b="1" dirty="0"/>
              <a:t> </a:t>
            </a:r>
            <a:r>
              <a:rPr lang="en-US" altLang="en-US" sz="750" b="1" dirty="0"/>
              <a:t>(Groupings)</a:t>
            </a:r>
            <a:endParaRPr lang="en-US" altLang="en-US" sz="900" b="1" dirty="0"/>
          </a:p>
          <a:p>
            <a:pPr lvl="1" eaLnBrk="1" hangingPunct="1">
              <a:lnSpc>
                <a:spcPct val="90000"/>
              </a:lnSpc>
            </a:pPr>
            <a:r>
              <a:rPr lang="en-US" altLang="en-US" sz="1800" b="1" dirty="0">
                <a:solidFill>
                  <a:schemeClr val="tx1"/>
                </a:solidFill>
              </a:rPr>
              <a:t>1 - Your Passing CSCE</a:t>
            </a:r>
          </a:p>
          <a:p>
            <a:pPr lvl="1" eaLnBrk="1" hangingPunct="1">
              <a:lnSpc>
                <a:spcPct val="90000"/>
              </a:lnSpc>
            </a:pPr>
            <a:r>
              <a:rPr lang="en-US" altLang="en-US" sz="1800" b="1" dirty="0">
                <a:solidFill>
                  <a:schemeClr val="tx1"/>
                </a:solidFill>
              </a:rPr>
              <a:t>2 - Your New General Bands</a:t>
            </a:r>
          </a:p>
          <a:p>
            <a:pPr lvl="1" eaLnBrk="1" hangingPunct="1">
              <a:lnSpc>
                <a:spcPct val="90000"/>
              </a:lnSpc>
            </a:pPr>
            <a:r>
              <a:rPr lang="en-US" altLang="en-US" sz="1800" b="1" dirty="0">
                <a:solidFill>
                  <a:schemeClr val="tx1"/>
                </a:solidFill>
              </a:rPr>
              <a:t>3 - FCC Rules</a:t>
            </a:r>
          </a:p>
          <a:p>
            <a:pPr lvl="1" eaLnBrk="1" hangingPunct="1">
              <a:lnSpc>
                <a:spcPct val="90000"/>
              </a:lnSpc>
            </a:pPr>
            <a:r>
              <a:rPr lang="en-US" altLang="en-US" sz="1800" b="1" dirty="0">
                <a:solidFill>
                  <a:schemeClr val="tx1"/>
                </a:solidFill>
              </a:rPr>
              <a:t>4 - Be a VE</a:t>
            </a:r>
          </a:p>
          <a:p>
            <a:pPr lvl="1" eaLnBrk="1" hangingPunct="1">
              <a:lnSpc>
                <a:spcPct val="90000"/>
              </a:lnSpc>
            </a:pPr>
            <a:r>
              <a:rPr lang="en-US" altLang="en-US" sz="1800" b="1" dirty="0">
                <a:solidFill>
                  <a:schemeClr val="tx1"/>
                </a:solidFill>
              </a:rPr>
              <a:t>5 Voice Operations</a:t>
            </a:r>
          </a:p>
          <a:p>
            <a:pPr lvl="1" eaLnBrk="1" hangingPunct="1">
              <a:lnSpc>
                <a:spcPct val="90000"/>
              </a:lnSpc>
            </a:pPr>
            <a:r>
              <a:rPr lang="en-US" altLang="en-US" sz="1800" b="1" dirty="0">
                <a:solidFill>
                  <a:schemeClr val="tx1"/>
                </a:solidFill>
              </a:rPr>
              <a:t>6 CW Lives</a:t>
            </a:r>
          </a:p>
          <a:p>
            <a:pPr lvl="1"/>
            <a:r>
              <a:rPr lang="en-US" altLang="en-US" sz="1800" b="1" dirty="0">
                <a:solidFill>
                  <a:schemeClr val="tx1"/>
                </a:solidFill>
              </a:rPr>
              <a:t>7 - Digital Operating</a:t>
            </a:r>
          </a:p>
          <a:p>
            <a:pPr lvl="1">
              <a:buFont typeface="Wingdings" panose="05000000000000000000" pitchFamily="2" charset="2"/>
              <a:buChar char="Ø"/>
            </a:pPr>
            <a:r>
              <a:rPr lang="en-US" altLang="en-US" sz="1800" b="1" dirty="0">
                <a:solidFill>
                  <a:schemeClr val="accent1"/>
                </a:solidFill>
              </a:rPr>
              <a:t>8 - In An Emergency</a:t>
            </a:r>
          </a:p>
          <a:p>
            <a:pPr lvl="1" eaLnBrk="1" hangingPunct="1">
              <a:lnSpc>
                <a:spcPct val="90000"/>
              </a:lnSpc>
            </a:pPr>
            <a:r>
              <a:rPr lang="en-US" altLang="en-US" sz="1800" b="1" dirty="0">
                <a:solidFill>
                  <a:schemeClr val="tx1"/>
                </a:solidFill>
              </a:rPr>
              <a:t>9 - </a:t>
            </a:r>
            <a:r>
              <a:rPr lang="en-US" altLang="en-US" sz="1800" b="1" dirty="0" err="1">
                <a:solidFill>
                  <a:schemeClr val="tx1"/>
                </a:solidFill>
              </a:rPr>
              <a:t>Skywave</a:t>
            </a:r>
            <a:r>
              <a:rPr lang="en-US" altLang="en-US" sz="1800" b="1" dirty="0">
                <a:solidFill>
                  <a:schemeClr val="tx1"/>
                </a:solidFill>
              </a:rPr>
              <a:t> Excitement</a:t>
            </a:r>
          </a:p>
          <a:p>
            <a:pPr lvl="1" eaLnBrk="1" hangingPunct="1">
              <a:lnSpc>
                <a:spcPct val="90000"/>
              </a:lnSpc>
              <a:buFontTx/>
              <a:buNone/>
            </a:pPr>
            <a:endParaRPr lang="en-US" altLang="en-US" sz="1800" b="1" dirty="0"/>
          </a:p>
        </p:txBody>
      </p:sp>
      <p:sp>
        <p:nvSpPr>
          <p:cNvPr id="5124" name="Rectangle 3"/>
          <p:cNvSpPr txBox="1">
            <a:spLocks noChangeArrowheads="1"/>
          </p:cNvSpPr>
          <p:nvPr/>
        </p:nvSpPr>
        <p:spPr>
          <a:xfrm>
            <a:off x="4923390" y="1553350"/>
            <a:ext cx="4061584" cy="2772160"/>
          </a:xfrm>
          <a:prstGeom prst="rect">
            <a:avLst/>
          </a:prstGeom>
        </p:spPr>
        <p:txBody>
          <a:bodyPr vert="horz" lIns="0" tIns="36000" rIns="0" bIns="36000" rtlCol="0">
            <a:normAutofit/>
          </a:bodyPr>
          <a:lstStyle>
            <a:lvl1pPr marL="144000" indent="-144000" algn="l" defTabSz="685800" rtl="0" eaLnBrk="1" latinLnBrk="0" hangingPunct="1">
              <a:lnSpc>
                <a:spcPct val="90000"/>
              </a:lnSpc>
              <a:spcBef>
                <a:spcPts val="750"/>
              </a:spcBef>
              <a:buClr>
                <a:srgbClr val="E33928"/>
              </a:buClr>
              <a:buFont typeface="Arial" panose="020B0604020202020204" pitchFamily="34" charset="0"/>
              <a:buChar char="•"/>
              <a:defRPr sz="1800" kern="1200">
                <a:solidFill>
                  <a:srgbClr val="15183E"/>
                </a:solidFill>
                <a:latin typeface="+mn-lt"/>
                <a:ea typeface="+mn-ea"/>
                <a:cs typeface="+mn-cs"/>
              </a:defRPr>
            </a:lvl1pPr>
            <a:lvl2pPr marL="288000" indent="-144000" algn="l" defTabSz="685800" rtl="0" eaLnBrk="1" latinLnBrk="0" hangingPunct="1">
              <a:lnSpc>
                <a:spcPct val="90000"/>
              </a:lnSpc>
              <a:spcBef>
                <a:spcPts val="375"/>
              </a:spcBef>
              <a:buClr>
                <a:srgbClr val="004B98"/>
              </a:buClr>
              <a:buFont typeface="Arial" panose="020B0604020202020204" pitchFamily="34" charset="0"/>
              <a:buChar char="•"/>
              <a:defRPr sz="1600" kern="1200">
                <a:solidFill>
                  <a:srgbClr val="B0B655"/>
                </a:solidFill>
                <a:latin typeface="+mn-lt"/>
                <a:ea typeface="+mn-ea"/>
                <a:cs typeface="+mn-cs"/>
              </a:defRPr>
            </a:lvl2pPr>
            <a:lvl3pPr marL="432000" indent="-144000" algn="l" defTabSz="685800" rtl="0" eaLnBrk="1" latinLnBrk="0" hangingPunct="1">
              <a:lnSpc>
                <a:spcPct val="90000"/>
              </a:lnSpc>
              <a:spcBef>
                <a:spcPts val="375"/>
              </a:spcBef>
              <a:buClr>
                <a:srgbClr val="B0B655"/>
              </a:buClr>
              <a:buFont typeface="Arial" panose="020B0604020202020204" pitchFamily="34" charset="0"/>
              <a:buChar char="•"/>
              <a:defRPr sz="1400" kern="1200">
                <a:solidFill>
                  <a:srgbClr val="004B98"/>
                </a:solidFill>
                <a:latin typeface="+mn-lt"/>
                <a:ea typeface="+mn-ea"/>
                <a:cs typeface="+mn-cs"/>
              </a:defRPr>
            </a:lvl3pPr>
            <a:lvl4pPr marL="576000" indent="-144000" algn="l" defTabSz="685800" rtl="0" eaLnBrk="1" latinLnBrk="0" hangingPunct="1">
              <a:lnSpc>
                <a:spcPct val="90000"/>
              </a:lnSpc>
              <a:spcBef>
                <a:spcPts val="375"/>
              </a:spcBef>
              <a:buClr>
                <a:srgbClr val="B0B655"/>
              </a:buClr>
              <a:buFont typeface="Arial" panose="020B0604020202020204" pitchFamily="34" charset="0"/>
              <a:buChar char="•"/>
              <a:defRPr sz="1200" kern="1200">
                <a:solidFill>
                  <a:srgbClr val="15183E"/>
                </a:solidFill>
                <a:latin typeface="+mn-lt"/>
                <a:ea typeface="+mn-ea"/>
                <a:cs typeface="+mn-cs"/>
              </a:defRPr>
            </a:lvl4pPr>
            <a:lvl5pPr marL="540000" indent="-108000" algn="l" defTabSz="685800" rtl="0" eaLnBrk="1" latinLnBrk="0" hangingPunct="1">
              <a:lnSpc>
                <a:spcPct val="90000"/>
              </a:lnSpc>
              <a:spcBef>
                <a:spcPts val="375"/>
              </a:spcBef>
              <a:buClr>
                <a:srgbClr val="B0B655"/>
              </a:buClr>
              <a:buFont typeface="Arial" panose="020B0604020202020204" pitchFamily="34" charset="0"/>
              <a:buChar char="•"/>
              <a:defRPr sz="1000" kern="1200">
                <a:solidFill>
                  <a:srgbClr val="15183E"/>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1"/>
            <a:r>
              <a:rPr lang="en-US" altLang="en-US" sz="1800" b="1" dirty="0">
                <a:solidFill>
                  <a:schemeClr val="tx1"/>
                </a:solidFill>
              </a:rPr>
              <a:t>10 - Your  HF Transmitter</a:t>
            </a:r>
          </a:p>
          <a:p>
            <a:pPr lvl="1"/>
            <a:r>
              <a:rPr lang="en-US" altLang="en-US" sz="1800" b="1" dirty="0">
                <a:solidFill>
                  <a:schemeClr val="tx1"/>
                </a:solidFill>
              </a:rPr>
              <a:t>11 - Your Receiver</a:t>
            </a:r>
          </a:p>
          <a:p>
            <a:pPr lvl="1"/>
            <a:r>
              <a:rPr lang="en-US" altLang="en-US" sz="1800" b="1" dirty="0">
                <a:solidFill>
                  <a:schemeClr val="tx1"/>
                </a:solidFill>
              </a:rPr>
              <a:t>12 - Oscillators &amp; Components</a:t>
            </a:r>
          </a:p>
          <a:p>
            <a:pPr lvl="1"/>
            <a:r>
              <a:rPr lang="en-US" altLang="en-US" sz="1800" b="1" dirty="0">
                <a:solidFill>
                  <a:schemeClr val="tx1"/>
                </a:solidFill>
              </a:rPr>
              <a:t>13 - Electrical Principles</a:t>
            </a:r>
          </a:p>
          <a:p>
            <a:pPr lvl="1"/>
            <a:r>
              <a:rPr lang="en-US" altLang="en-US" sz="1800" b="1" dirty="0">
                <a:solidFill>
                  <a:schemeClr val="tx1"/>
                </a:solidFill>
              </a:rPr>
              <a:t>14 - Circuits</a:t>
            </a:r>
          </a:p>
          <a:p>
            <a:pPr lvl="1"/>
            <a:r>
              <a:rPr lang="en-US" altLang="en-US" sz="1800" b="1" dirty="0">
                <a:solidFill>
                  <a:schemeClr val="tx1"/>
                </a:solidFill>
              </a:rPr>
              <a:t>15 - Good Grounds</a:t>
            </a:r>
          </a:p>
          <a:p>
            <a:pPr lvl="1"/>
            <a:r>
              <a:rPr lang="en-US" altLang="en-US" sz="1800" b="1" dirty="0">
                <a:solidFill>
                  <a:schemeClr val="tx1"/>
                </a:solidFill>
              </a:rPr>
              <a:t>16 - HF Antennas</a:t>
            </a:r>
          </a:p>
          <a:p>
            <a:pPr lvl="1"/>
            <a:r>
              <a:rPr lang="en-US" altLang="en-US" sz="1800" b="1" dirty="0">
                <a:solidFill>
                  <a:schemeClr val="tx1"/>
                </a:solidFill>
              </a:rPr>
              <a:t>17 -Coax Cable</a:t>
            </a:r>
          </a:p>
          <a:p>
            <a:pPr lvl="1"/>
            <a:r>
              <a:rPr lang="en-US" altLang="en-US" sz="1800" b="1" dirty="0">
                <a:solidFill>
                  <a:schemeClr val="tx1"/>
                </a:solidFill>
              </a:rPr>
              <a:t>18 - RF &amp; Electrical Safety</a:t>
            </a:r>
          </a:p>
          <a:p>
            <a:pPr lvl="1"/>
            <a:endParaRPr lang="en-US" altLang="en-US"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withEffect">
                                  <p:stCondLst>
                                    <p:cond delay="0"/>
                                  </p:stCondLst>
                                  <p:childTnLst>
                                    <p:set>
                                      <p:cBhvr>
                                        <p:cTn id="6" dur="1" fill="hold">
                                          <p:stCondLst>
                                            <p:cond delay="0"/>
                                          </p:stCondLst>
                                        </p:cTn>
                                        <p:tgtEl>
                                          <p:spTgt spid="2053">
                                            <p:txEl>
                                              <p:pRg st="7" end="7"/>
                                            </p:txEl>
                                          </p:spTgt>
                                        </p:tgtEl>
                                        <p:attrNameLst>
                                          <p:attrName>style.visibility</p:attrName>
                                        </p:attrNameLst>
                                      </p:cBhvr>
                                      <p:to>
                                        <p:strVal val="visible"/>
                                      </p:to>
                                    </p:set>
                                    <p:animScale>
                                      <p:cBhvr>
                                        <p:cTn id="7" dur="1000" decel="50000" fill="hold">
                                          <p:stCondLst>
                                            <p:cond delay="0"/>
                                          </p:stCondLst>
                                        </p:cTn>
                                        <p:tgtEl>
                                          <p:spTgt spid="2053">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53">
                                            <p:txEl>
                                              <p:pRg st="7" end="7"/>
                                            </p:txEl>
                                          </p:spTgt>
                                        </p:tgtEl>
                                        <p:attrNameLst>
                                          <p:attrName>ppt_x</p:attrName>
                                          <p:attrName>ppt_y</p:attrName>
                                        </p:attrNameLst>
                                      </p:cBhvr>
                                    </p:animMotion>
                                    <p:animEffect transition="in" filter="fade">
                                      <p:cBhvr>
                                        <p:cTn id="9" dur="1000"/>
                                        <p:tgtEl>
                                          <p:spTgt spid="205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7182" y="968624"/>
            <a:ext cx="8293893" cy="3668705"/>
          </a:xfrm>
        </p:spPr>
        <p:txBody>
          <a:bodyPr/>
          <a:lstStyle/>
          <a:p>
            <a:pPr>
              <a:lnSpc>
                <a:spcPts val="1650"/>
              </a:lnSpc>
              <a:buFont typeface="Wingdings" panose="05000000000000000000" pitchFamily="2" charset="2"/>
              <a:buChar char="Ø"/>
            </a:pPr>
            <a:r>
              <a:rPr lang="en-US" altLang="en-US" dirty="0">
                <a:solidFill>
                  <a:srgbClr val="000066"/>
                </a:solidFill>
              </a:rPr>
              <a:t>If you find yourself in an emergency situation, you should </a:t>
            </a:r>
            <a:r>
              <a:rPr lang="en-US" altLang="en-US" b="1" dirty="0">
                <a:solidFill>
                  <a:srgbClr val="000066"/>
                </a:solidFill>
              </a:rPr>
              <a:t>send a distress </a:t>
            </a:r>
            <a:r>
              <a:rPr lang="en-US" altLang="en-US" dirty="0">
                <a:solidFill>
                  <a:srgbClr val="000066"/>
                </a:solidFill>
              </a:rPr>
              <a:t>call on </a:t>
            </a:r>
            <a:r>
              <a:rPr lang="en-US" altLang="en-US" b="1" dirty="0">
                <a:solidFill>
                  <a:srgbClr val="000066"/>
                </a:solidFill>
              </a:rPr>
              <a:t>whatever frequency has the best chance of communicating the distress message</a:t>
            </a:r>
            <a:r>
              <a:rPr lang="en-US" altLang="en-US" dirty="0">
                <a:solidFill>
                  <a:srgbClr val="000066"/>
                </a:solidFill>
              </a:rPr>
              <a:t>. </a:t>
            </a:r>
            <a:r>
              <a:rPr lang="en-US" altLang="en-US" sz="750" dirty="0">
                <a:solidFill>
                  <a:srgbClr val="000066"/>
                </a:solidFill>
              </a:rPr>
              <a:t>(G2B11)</a:t>
            </a:r>
            <a:r>
              <a:rPr lang="en-US" altLang="en-US" sz="2700" dirty="0">
                <a:solidFill>
                  <a:srgbClr val="000066"/>
                </a:solidFill>
              </a:rPr>
              <a:t> </a:t>
            </a:r>
          </a:p>
          <a:p>
            <a:pPr>
              <a:lnSpc>
                <a:spcPts val="1650"/>
              </a:lnSpc>
              <a:buFont typeface="Wingdings" panose="05000000000000000000" pitchFamily="2" charset="2"/>
              <a:buChar char="Ø"/>
            </a:pPr>
            <a:endParaRPr lang="en-US" altLang="en-US" sz="2700" dirty="0">
              <a:solidFill>
                <a:srgbClr val="000066"/>
              </a:solidFill>
            </a:endParaRPr>
          </a:p>
          <a:p>
            <a:pPr>
              <a:lnSpc>
                <a:spcPts val="1650"/>
              </a:lnSpc>
              <a:buFont typeface="Wingdings" panose="05000000000000000000" pitchFamily="2" charset="2"/>
              <a:buChar char="Ø"/>
            </a:pPr>
            <a:endParaRPr lang="en-US" altLang="en-US" sz="2700" dirty="0">
              <a:solidFill>
                <a:srgbClr val="000066"/>
              </a:solidFill>
            </a:endParaRPr>
          </a:p>
          <a:p>
            <a:pPr>
              <a:lnSpc>
                <a:spcPts val="1650"/>
              </a:lnSpc>
              <a:buFont typeface="Wingdings" panose="05000000000000000000" pitchFamily="2" charset="2"/>
              <a:buChar char="Ø"/>
            </a:pPr>
            <a:endParaRPr lang="en-US" altLang="en-US" sz="2700" dirty="0">
              <a:solidFill>
                <a:srgbClr val="000066"/>
              </a:solidFill>
            </a:endParaRPr>
          </a:p>
          <a:p>
            <a:pPr>
              <a:lnSpc>
                <a:spcPts val="1650"/>
              </a:lnSpc>
              <a:buFont typeface="Wingdings" panose="05000000000000000000" pitchFamily="2" charset="2"/>
              <a:buChar char="Ø"/>
            </a:pPr>
            <a:endParaRPr lang="en-US" altLang="en-US" sz="2700" dirty="0">
              <a:solidFill>
                <a:srgbClr val="000066"/>
              </a:solidFill>
            </a:endParaRPr>
          </a:p>
          <a:p>
            <a:pPr marL="0" indent="0">
              <a:lnSpc>
                <a:spcPts val="1650"/>
              </a:lnSpc>
              <a:buNone/>
            </a:pPr>
            <a:endParaRPr lang="en-US" altLang="en-US" sz="2700" dirty="0">
              <a:solidFill>
                <a:srgbClr val="000066"/>
              </a:solidFill>
            </a:endParaRPr>
          </a:p>
          <a:p>
            <a:pPr marL="0" indent="0">
              <a:lnSpc>
                <a:spcPts val="1650"/>
              </a:lnSpc>
              <a:buNone/>
            </a:pPr>
            <a:endParaRPr lang="en-US" altLang="en-US" sz="675" dirty="0">
              <a:solidFill>
                <a:srgbClr val="000066"/>
              </a:solidFill>
            </a:endParaRPr>
          </a:p>
          <a:p>
            <a:pPr marL="0" indent="0">
              <a:lnSpc>
                <a:spcPts val="1650"/>
              </a:lnSpc>
              <a:buNone/>
            </a:pPr>
            <a:endParaRPr lang="en-US" altLang="en-US" sz="1050" dirty="0">
              <a:solidFill>
                <a:srgbClr val="000066"/>
              </a:solidFill>
            </a:endParaRPr>
          </a:p>
        </p:txBody>
      </p:sp>
      <p:sp>
        <p:nvSpPr>
          <p:cNvPr id="7" name="Slide Number Placeholder 6"/>
          <p:cNvSpPr>
            <a:spLocks noGrp="1"/>
          </p:cNvSpPr>
          <p:nvPr>
            <p:ph type="sldNum" sz="quarter" idx="12"/>
          </p:nvPr>
        </p:nvSpPr>
        <p:spPr/>
        <p:txBody>
          <a:bodyPr/>
          <a:lstStyle/>
          <a:p>
            <a:pPr>
              <a:defRPr/>
            </a:pPr>
            <a:fld id="{6E99D2E9-C39C-4B2C-85A5-6556FE594940}" type="slidenum">
              <a:rPr lang="en-US" altLang="en-US">
                <a:solidFill>
                  <a:srgbClr val="000066"/>
                </a:solidFill>
              </a:rPr>
              <a:pPr>
                <a:defRPr/>
              </a:pPr>
              <a:t>6</a:t>
            </a:fld>
            <a:endParaRPr lang="en-US" altLang="en-US" dirty="0">
              <a:solidFill>
                <a:srgbClr val="000066"/>
              </a:solidFill>
            </a:endParaRPr>
          </a:p>
        </p:txBody>
      </p:sp>
      <p:sp>
        <p:nvSpPr>
          <p:cNvPr id="6" name="Rectangle 2"/>
          <p:cNvSpPr>
            <a:spLocks noGrp="1" noChangeArrowheads="1"/>
          </p:cNvSpPr>
          <p:nvPr>
            <p:ph type="title"/>
          </p:nvPr>
        </p:nvSpPr>
        <p:spPr>
          <a:xfrm>
            <a:off x="2156917" y="292894"/>
            <a:ext cx="4835525" cy="560786"/>
          </a:xfrm>
        </p:spPr>
        <p:txBody>
          <a:bodyPr/>
          <a:lstStyle/>
          <a:p>
            <a:pPr algn="ctr"/>
            <a:r>
              <a:rPr lang="en-US" altLang="en-US" dirty="0"/>
              <a:t>In An Emergency</a:t>
            </a:r>
          </a:p>
        </p:txBody>
      </p:sp>
      <p:sp>
        <p:nvSpPr>
          <p:cNvPr id="2" name="TextBox 1"/>
          <p:cNvSpPr txBox="1"/>
          <p:nvPr/>
        </p:nvSpPr>
        <p:spPr>
          <a:xfrm>
            <a:off x="1678781" y="3353453"/>
            <a:ext cx="5786438" cy="995016"/>
          </a:xfrm>
          <a:prstGeom prst="rect">
            <a:avLst/>
          </a:prstGeom>
          <a:noFill/>
        </p:spPr>
        <p:txBody>
          <a:bodyPr wrap="square" rtlCol="0">
            <a:spAutoFit/>
          </a:bodyPr>
          <a:lstStyle/>
          <a:p>
            <a:pPr marL="214313" indent="-214313">
              <a:lnSpc>
                <a:spcPct val="150000"/>
              </a:lnSpc>
              <a:buFont typeface="Arial" panose="020B0604020202020204" pitchFamily="34" charset="0"/>
              <a:buChar char="•"/>
            </a:pPr>
            <a:r>
              <a:rPr lang="en-US" altLang="en-US" sz="1350" dirty="0"/>
              <a:t>An amateur station is allowed to use any means at its disposal </a:t>
            </a:r>
          </a:p>
          <a:p>
            <a:pPr marL="214313" indent="-214313">
              <a:lnSpc>
                <a:spcPct val="150000"/>
              </a:lnSpc>
              <a:buFont typeface="Arial" panose="020B0604020202020204" pitchFamily="34" charset="0"/>
              <a:buChar char="•"/>
            </a:pPr>
            <a:r>
              <a:rPr lang="en-US" altLang="en-US" sz="1350" dirty="0"/>
              <a:t>To assist another station in distress </a:t>
            </a:r>
          </a:p>
          <a:p>
            <a:pPr marL="214313" indent="-214313">
              <a:lnSpc>
                <a:spcPct val="150000"/>
              </a:lnSpc>
              <a:buFont typeface="Arial" panose="020B0604020202020204" pitchFamily="34" charset="0"/>
              <a:buChar char="•"/>
            </a:pPr>
            <a:r>
              <a:rPr lang="en-US" altLang="en-US" sz="1350" b="1" dirty="0"/>
              <a:t>At any time during an actual emergency</a:t>
            </a:r>
            <a:endParaRPr lang="en-US" altLang="en-US" sz="1350" dirty="0">
              <a:solidFill>
                <a:srgbClr val="000066"/>
              </a:solidFill>
            </a:endParaRPr>
          </a:p>
        </p:txBody>
      </p:sp>
      <p:pic>
        <p:nvPicPr>
          <p:cNvPr id="1028" name="Picture 4" descr="Image result for hurricane disaster pictu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7039" y="1623760"/>
            <a:ext cx="2367083" cy="144083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hurricane disaster pictu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9589" y="1623760"/>
            <a:ext cx="2367083" cy="14408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4916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wipe(left)">
                                      <p:cBhvr>
                                        <p:cTn id="12" dur="1000"/>
                                        <p:tgtEl>
                                          <p:spTgt spid="1028"/>
                                        </p:tgtEl>
                                      </p:cBhvr>
                                    </p:animEffect>
                                  </p:childTnLst>
                                </p:cTn>
                              </p:par>
                              <p:par>
                                <p:cTn id="13" presetID="22" presetClass="entr" presetSubtype="2" fill="hold" nodeType="withEffect">
                                  <p:stCondLst>
                                    <p:cond delay="0"/>
                                  </p:stCondLst>
                                  <p:childTnLst>
                                    <p:set>
                                      <p:cBhvr>
                                        <p:cTn id="14" dur="1" fill="hold">
                                          <p:stCondLst>
                                            <p:cond delay="0"/>
                                          </p:stCondLst>
                                        </p:cTn>
                                        <p:tgtEl>
                                          <p:spTgt spid="1030"/>
                                        </p:tgtEl>
                                        <p:attrNameLst>
                                          <p:attrName>style.visibility</p:attrName>
                                        </p:attrNameLst>
                                      </p:cBhvr>
                                      <p:to>
                                        <p:strVal val="visible"/>
                                      </p:to>
                                    </p:set>
                                    <p:animEffect transition="in" filter="wipe(right)">
                                      <p:cBhvr>
                                        <p:cTn id="15" dur="1000"/>
                                        <p:tgtEl>
                                          <p:spTgt spid="103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animEffect transition="in" filter="wipe(left)">
                                      <p:cBhvr>
                                        <p:cTn id="20" dur="1000"/>
                                        <p:tgtEl>
                                          <p:spTgt spid="2">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animEffect transition="in" filter="wipe(left)">
                                      <p:cBhvr>
                                        <p:cTn id="25" dur="1000"/>
                                        <p:tgtEl>
                                          <p:spTgt spid="2">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2">
                                            <p:txEl>
                                              <p:pRg st="2" end="2"/>
                                            </p:txEl>
                                          </p:spTgt>
                                        </p:tgtEl>
                                        <p:attrNameLst>
                                          <p:attrName>style.visibility</p:attrName>
                                        </p:attrNameLst>
                                      </p:cBhvr>
                                      <p:to>
                                        <p:strVal val="visible"/>
                                      </p:to>
                                    </p:set>
                                    <p:animEffect transition="in" filter="wipe(down)">
                                      <p:cBhvr>
                                        <p:cTn id="30"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0041" y="1129583"/>
            <a:ext cx="6552576" cy="3454448"/>
          </a:xfrm>
        </p:spPr>
        <p:txBody>
          <a:bodyPr>
            <a:normAutofit/>
          </a:bodyPr>
          <a:lstStyle/>
          <a:p>
            <a:pPr>
              <a:lnSpc>
                <a:spcPts val="1650"/>
              </a:lnSpc>
              <a:buFont typeface="Wingdings" panose="05000000000000000000" pitchFamily="2" charset="2"/>
              <a:buChar char="Ø"/>
            </a:pPr>
            <a:r>
              <a:rPr lang="en-US" altLang="en-US" dirty="0"/>
              <a:t>The first thing you should do if you are communicating with another amateur station and hear a station in distress break in is to </a:t>
            </a:r>
            <a:r>
              <a:rPr lang="en-US" altLang="en-US" b="1" dirty="0"/>
              <a:t>acknowledge the station in distress and determine what assistance may be needed</a:t>
            </a:r>
            <a:r>
              <a:rPr lang="en-US" altLang="en-US" dirty="0"/>
              <a:t>. </a:t>
            </a:r>
            <a:r>
              <a:rPr lang="en-US" altLang="en-US" sz="750" dirty="0"/>
              <a:t>(G2B02)</a:t>
            </a:r>
            <a:r>
              <a:rPr lang="en-US" altLang="en-US" sz="900" dirty="0"/>
              <a:t> </a:t>
            </a:r>
            <a:endParaRPr lang="en-US" altLang="en-US" sz="788" dirty="0"/>
          </a:p>
          <a:p>
            <a:pPr>
              <a:lnSpc>
                <a:spcPts val="1650"/>
              </a:lnSpc>
              <a:buFont typeface="Wingdings" panose="05000000000000000000" pitchFamily="2" charset="2"/>
              <a:buChar char="Ø"/>
            </a:pPr>
            <a:r>
              <a:rPr lang="en-US" altLang="en-US" dirty="0"/>
              <a:t>Before amateur stations </a:t>
            </a:r>
            <a:r>
              <a:rPr lang="en-US" altLang="en-US" b="1" dirty="0"/>
              <a:t>may provide communications to broadcasters</a:t>
            </a:r>
            <a:r>
              <a:rPr lang="en-US" altLang="en-US" dirty="0"/>
              <a:t> for dissemination to the public, it </a:t>
            </a:r>
            <a:r>
              <a:rPr lang="en-US" altLang="en-US" b="1" dirty="0"/>
              <a:t>must contain retransmission of weather and propagation forecast information from U.S. government stations</a:t>
            </a:r>
            <a:r>
              <a:rPr lang="en-US" altLang="en-US" dirty="0"/>
              <a:t>. </a:t>
            </a:r>
            <a:r>
              <a:rPr lang="en-US" altLang="en-US" sz="750" dirty="0">
                <a:solidFill>
                  <a:srgbClr val="000066"/>
                </a:solidFill>
              </a:rPr>
              <a:t>(G1B04)</a:t>
            </a:r>
            <a:endParaRPr lang="en-US" altLang="en-US" dirty="0"/>
          </a:p>
          <a:p>
            <a:pPr lvl="6">
              <a:lnSpc>
                <a:spcPts val="1650"/>
              </a:lnSpc>
              <a:buFont typeface="Wingdings" panose="05000000000000000000" pitchFamily="2" charset="2"/>
              <a:buChar char="§"/>
            </a:pPr>
            <a:r>
              <a:rPr lang="en-US" altLang="en-US" sz="1100" b="1" dirty="0">
                <a:solidFill>
                  <a:schemeClr val="accent2"/>
                </a:solidFill>
              </a:rPr>
              <a:t>communications must directly relate to the immediate safety </a:t>
            </a:r>
          </a:p>
          <a:p>
            <a:pPr lvl="6">
              <a:lnSpc>
                <a:spcPts val="1650"/>
              </a:lnSpc>
              <a:buFont typeface="Wingdings" panose="05000000000000000000" pitchFamily="2" charset="2"/>
              <a:buChar char="§"/>
            </a:pPr>
            <a:r>
              <a:rPr lang="en-US" altLang="en-US" sz="1100" b="1" dirty="0">
                <a:solidFill>
                  <a:schemeClr val="accent2"/>
                </a:solidFill>
              </a:rPr>
              <a:t>of human life or protection of property </a:t>
            </a:r>
          </a:p>
          <a:p>
            <a:pPr lvl="6">
              <a:lnSpc>
                <a:spcPts val="1650"/>
              </a:lnSpc>
              <a:buFont typeface="Wingdings" panose="05000000000000000000" pitchFamily="2" charset="2"/>
              <a:buChar char="§"/>
            </a:pPr>
            <a:r>
              <a:rPr lang="en-US" altLang="en-US" sz="1100" b="1" dirty="0">
                <a:solidFill>
                  <a:schemeClr val="accent2"/>
                </a:solidFill>
              </a:rPr>
              <a:t>and there must be no other means of communication</a:t>
            </a:r>
          </a:p>
          <a:p>
            <a:pPr lvl="6">
              <a:lnSpc>
                <a:spcPts val="1650"/>
              </a:lnSpc>
              <a:buFont typeface="Wingdings" panose="05000000000000000000" pitchFamily="2" charset="2"/>
              <a:buChar char="§"/>
            </a:pPr>
            <a:r>
              <a:rPr lang="en-US" altLang="en-US" sz="1100" b="1" dirty="0">
                <a:solidFill>
                  <a:schemeClr val="accent2"/>
                </a:solidFill>
              </a:rPr>
              <a:t>reasonably available before or at the time of the event</a:t>
            </a:r>
            <a:r>
              <a:rPr lang="en-US" altLang="en-US" sz="1100" dirty="0">
                <a:solidFill>
                  <a:schemeClr val="accent2"/>
                </a:solidFill>
              </a:rPr>
              <a:t>.</a:t>
            </a:r>
            <a:r>
              <a:rPr lang="en-US" altLang="en-US" sz="1100" dirty="0"/>
              <a:t> </a:t>
            </a:r>
          </a:p>
        </p:txBody>
      </p:sp>
      <p:sp>
        <p:nvSpPr>
          <p:cNvPr id="7" name="Slide Number Placeholder 6"/>
          <p:cNvSpPr>
            <a:spLocks noGrp="1"/>
          </p:cNvSpPr>
          <p:nvPr>
            <p:ph type="sldNum" sz="quarter" idx="12"/>
          </p:nvPr>
        </p:nvSpPr>
        <p:spPr/>
        <p:txBody>
          <a:bodyPr/>
          <a:lstStyle/>
          <a:p>
            <a:pPr>
              <a:defRPr/>
            </a:pPr>
            <a:fld id="{6E99D2E9-C39C-4B2C-85A5-6556FE594940}" type="slidenum">
              <a:rPr lang="en-US" altLang="en-US">
                <a:solidFill>
                  <a:srgbClr val="000066"/>
                </a:solidFill>
              </a:rPr>
              <a:pPr>
                <a:defRPr/>
              </a:pPr>
              <a:t>7</a:t>
            </a:fld>
            <a:endParaRPr lang="en-US" altLang="en-US" dirty="0">
              <a:solidFill>
                <a:srgbClr val="000066"/>
              </a:solidFill>
            </a:endParaRPr>
          </a:p>
        </p:txBody>
      </p:sp>
      <p:sp>
        <p:nvSpPr>
          <p:cNvPr id="5" name="Rectangle 2"/>
          <p:cNvSpPr>
            <a:spLocks noGrp="1" noChangeArrowheads="1"/>
          </p:cNvSpPr>
          <p:nvPr>
            <p:ph type="title"/>
          </p:nvPr>
        </p:nvSpPr>
        <p:spPr/>
        <p:txBody>
          <a:bodyPr/>
          <a:lstStyle/>
          <a:p>
            <a:pPr algn="ctr"/>
            <a:r>
              <a:rPr lang="en-US" altLang="en-US" dirty="0"/>
              <a:t>In An Emergency</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2617" y="1316091"/>
            <a:ext cx="1816778" cy="3546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4614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1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1000"/>
                                        <p:tgtEl>
                                          <p:spTgt spid="3">
                                            <p:txEl>
                                              <p:pRg st="0" end="0"/>
                                            </p:txEl>
                                          </p:spTgt>
                                        </p:tgtEl>
                                      </p:cBhvr>
                                    </p:animEffect>
                                  </p:childTnLst>
                                </p:cTn>
                              </p:par>
                            </p:childTnLst>
                          </p:cTn>
                        </p:par>
                        <p:par>
                          <p:cTn id="8" fill="hold">
                            <p:stCondLst>
                              <p:cond delay="1100"/>
                            </p:stCondLst>
                            <p:childTnLst>
                              <p:par>
                                <p:cTn id="9" presetID="22" presetClass="entr" presetSubtype="2" fill="hold" nodeType="afterEffect">
                                  <p:stCondLst>
                                    <p:cond delay="1000"/>
                                  </p:stCondLst>
                                  <p:childTnLst>
                                    <p:set>
                                      <p:cBhvr>
                                        <p:cTn id="10" dur="1" fill="hold">
                                          <p:stCondLst>
                                            <p:cond delay="0"/>
                                          </p:stCondLst>
                                        </p:cTn>
                                        <p:tgtEl>
                                          <p:spTgt spid="1027"/>
                                        </p:tgtEl>
                                        <p:attrNameLst>
                                          <p:attrName>style.visibility</p:attrName>
                                        </p:attrNameLst>
                                      </p:cBhvr>
                                      <p:to>
                                        <p:strVal val="visible"/>
                                      </p:to>
                                    </p:set>
                                    <p:animEffect transition="in" filter="wipe(right)">
                                      <p:cBhvr>
                                        <p:cTn id="11" dur="1000"/>
                                        <p:tgtEl>
                                          <p:spTgt spid="102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left)">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left)">
                                      <p:cBhvr>
                                        <p:cTn id="21" dur="1000"/>
                                        <p:tgtEl>
                                          <p:spTgt spid="3">
                                            <p:txEl>
                                              <p:pRg st="2" end="2"/>
                                            </p:txEl>
                                          </p:spTgt>
                                        </p:tgtEl>
                                      </p:cBhvr>
                                    </p:animEffect>
                                  </p:childTnLst>
                                </p:cTn>
                              </p:par>
                            </p:childTnLst>
                          </p:cTn>
                        </p:par>
                        <p:par>
                          <p:cTn id="22" fill="hold">
                            <p:stCondLst>
                              <p:cond delay="1000"/>
                            </p:stCondLst>
                            <p:childTnLst>
                              <p:par>
                                <p:cTn id="23" presetID="22" presetClass="entr" presetSubtype="8" fill="hold" nodeType="afterEffect">
                                  <p:stCondLst>
                                    <p:cond delay="50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wipe(left)">
                                      <p:cBhvr>
                                        <p:cTn id="25" dur="1000"/>
                                        <p:tgtEl>
                                          <p:spTgt spid="3">
                                            <p:txEl>
                                              <p:pRg st="3" end="3"/>
                                            </p:txEl>
                                          </p:spTgt>
                                        </p:tgtEl>
                                      </p:cBhvr>
                                    </p:animEffect>
                                  </p:childTnLst>
                                </p:cTn>
                              </p:par>
                            </p:childTnLst>
                          </p:cTn>
                        </p:par>
                        <p:par>
                          <p:cTn id="26" fill="hold">
                            <p:stCondLst>
                              <p:cond delay="2500"/>
                            </p:stCondLst>
                            <p:childTnLst>
                              <p:par>
                                <p:cTn id="27" presetID="22" presetClass="entr" presetSubtype="8" fill="hold" nodeType="afterEffect">
                                  <p:stCondLst>
                                    <p:cond delay="50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wipe(left)">
                                      <p:cBhvr>
                                        <p:cTn id="29" dur="1000"/>
                                        <p:tgtEl>
                                          <p:spTgt spid="3">
                                            <p:txEl>
                                              <p:pRg st="4" end="4"/>
                                            </p:txEl>
                                          </p:spTgt>
                                        </p:tgtEl>
                                      </p:cBhvr>
                                    </p:animEffect>
                                  </p:childTnLst>
                                </p:cTn>
                              </p:par>
                            </p:childTnLst>
                          </p:cTn>
                        </p:par>
                        <p:par>
                          <p:cTn id="30" fill="hold">
                            <p:stCondLst>
                              <p:cond delay="4000"/>
                            </p:stCondLst>
                            <p:childTnLst>
                              <p:par>
                                <p:cTn id="31" presetID="22" presetClass="entr" presetSubtype="4" fill="hold" nodeType="afterEffect">
                                  <p:stCondLst>
                                    <p:cond delay="50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wipe(down)">
                                      <p:cBhvr>
                                        <p:cTn id="33"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0826" y="762830"/>
            <a:ext cx="8435974" cy="1435892"/>
          </a:xfrm>
        </p:spPr>
        <p:txBody>
          <a:bodyPr/>
          <a:lstStyle/>
          <a:p>
            <a:pPr marL="0" indent="0">
              <a:buNone/>
            </a:pPr>
            <a:endParaRPr lang="en-US" sz="1013" dirty="0"/>
          </a:p>
          <a:p>
            <a:pPr>
              <a:buFont typeface="Wingdings" panose="05000000000000000000" pitchFamily="2" charset="2"/>
              <a:buChar char="Ø"/>
            </a:pPr>
            <a:r>
              <a:rPr lang="en-US" altLang="en-US" b="1" dirty="0"/>
              <a:t>Only a person holding an FCC issued amateur operator license </a:t>
            </a:r>
            <a:r>
              <a:rPr lang="en-US" altLang="en-US" dirty="0"/>
              <a:t>may be the control operator of an amateur station transmitting in RACES to assist relief operations during a disaster. </a:t>
            </a:r>
            <a:r>
              <a:rPr lang="en-US" altLang="en-US" sz="600" dirty="0"/>
              <a:t>(G2B09)</a:t>
            </a:r>
            <a:r>
              <a:rPr lang="en-US" altLang="en-US" sz="1050" dirty="0"/>
              <a:t> </a:t>
            </a:r>
            <a:endParaRPr lang="en-US" altLang="en-US" sz="788" dirty="0"/>
          </a:p>
          <a:p>
            <a:pPr>
              <a:buFont typeface="Wingdings" panose="05000000000000000000" pitchFamily="2" charset="2"/>
              <a:buChar char="Ø"/>
            </a:pPr>
            <a:endParaRPr lang="en-US" sz="1013" dirty="0"/>
          </a:p>
          <a:p>
            <a:pPr>
              <a:buFont typeface="Wingdings" panose="05000000000000000000" pitchFamily="2" charset="2"/>
              <a:buChar char="Ø"/>
            </a:pPr>
            <a:endParaRPr lang="en-US" sz="1013" dirty="0"/>
          </a:p>
          <a:p>
            <a:pPr>
              <a:buFont typeface="Wingdings" panose="05000000000000000000" pitchFamily="2" charset="2"/>
              <a:buChar char="Ø"/>
            </a:pPr>
            <a:endParaRPr lang="en-US" sz="1013" dirty="0"/>
          </a:p>
          <a:p>
            <a:pPr marL="0" indent="0">
              <a:buNone/>
            </a:pPr>
            <a:endParaRPr lang="en-US" sz="1013" dirty="0"/>
          </a:p>
          <a:p>
            <a:pPr>
              <a:buFont typeface="Wingdings" panose="05000000000000000000" pitchFamily="2" charset="2"/>
              <a:buChar char="Ø"/>
            </a:pPr>
            <a:endParaRPr lang="en-US" dirty="0"/>
          </a:p>
          <a:p>
            <a:pPr>
              <a:buFont typeface="Wingdings" panose="05000000000000000000" pitchFamily="2" charset="2"/>
              <a:buChar char="Ø"/>
            </a:pPr>
            <a:endParaRPr lang="en-US" dirty="0"/>
          </a:p>
          <a:p>
            <a:pPr>
              <a:buFont typeface="Wingdings" panose="05000000000000000000" pitchFamily="2" charset="2"/>
              <a:buChar char="Ø"/>
            </a:pPr>
            <a:endParaRPr lang="en-US" dirty="0"/>
          </a:p>
        </p:txBody>
      </p:sp>
      <p:sp>
        <p:nvSpPr>
          <p:cNvPr id="7" name="Slide Number Placeholder 6"/>
          <p:cNvSpPr>
            <a:spLocks noGrp="1"/>
          </p:cNvSpPr>
          <p:nvPr>
            <p:ph type="sldNum" sz="quarter" idx="12"/>
          </p:nvPr>
        </p:nvSpPr>
        <p:spPr/>
        <p:txBody>
          <a:bodyPr/>
          <a:lstStyle/>
          <a:p>
            <a:pPr>
              <a:defRPr/>
            </a:pPr>
            <a:fld id="{6E99D2E9-C39C-4B2C-85A5-6556FE594940}" type="slidenum">
              <a:rPr lang="en-US" altLang="en-US">
                <a:solidFill>
                  <a:srgbClr val="000066"/>
                </a:solidFill>
              </a:rPr>
              <a:pPr>
                <a:defRPr/>
              </a:pPr>
              <a:t>8</a:t>
            </a:fld>
            <a:endParaRPr lang="en-US" altLang="en-US" dirty="0">
              <a:solidFill>
                <a:srgbClr val="000066"/>
              </a:solidFill>
            </a:endParaRPr>
          </a:p>
        </p:txBody>
      </p:sp>
      <p:sp>
        <p:nvSpPr>
          <p:cNvPr id="5" name="Rectangle 2"/>
          <p:cNvSpPr>
            <a:spLocks noGrp="1" noChangeArrowheads="1"/>
          </p:cNvSpPr>
          <p:nvPr>
            <p:ph type="title"/>
          </p:nvPr>
        </p:nvSpPr>
        <p:spPr/>
        <p:txBody>
          <a:bodyPr/>
          <a:lstStyle/>
          <a:p>
            <a:pPr algn="ctr"/>
            <a:r>
              <a:rPr lang="en-US" altLang="en-US" dirty="0"/>
              <a:t>In An Emergency</a:t>
            </a:r>
          </a:p>
        </p:txBody>
      </p:sp>
      <p:pic>
        <p:nvPicPr>
          <p:cNvPr id="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3289" y="1859562"/>
            <a:ext cx="4437460" cy="2494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5"/>
          <p:cNvSpPr txBox="1">
            <a:spLocks noChangeArrowheads="1"/>
          </p:cNvSpPr>
          <p:nvPr/>
        </p:nvSpPr>
        <p:spPr bwMode="auto">
          <a:xfrm>
            <a:off x="6992092" y="1803097"/>
            <a:ext cx="1933561" cy="192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eaLnBrk="1" hangingPunct="1">
              <a:lnSpc>
                <a:spcPct val="150000"/>
              </a:lnSpc>
              <a:spcBef>
                <a:spcPct val="50000"/>
              </a:spcBef>
              <a:buClrTx/>
              <a:buFontTx/>
              <a:buNone/>
            </a:pPr>
            <a:r>
              <a:rPr lang="en-US" altLang="en-US" sz="1350" b="1" dirty="0">
                <a:solidFill>
                  <a:srgbClr val="FF0000"/>
                </a:solidFill>
                <a:latin typeface="+mn-lt"/>
              </a:rPr>
              <a:t>In an emergency, authorized hams participating in a RACES organization may communicate from a police helicopter.</a:t>
            </a:r>
          </a:p>
        </p:txBody>
      </p:sp>
      <p:sp>
        <p:nvSpPr>
          <p:cNvPr id="2" name="TextBox 1"/>
          <p:cNvSpPr txBox="1"/>
          <p:nvPr/>
        </p:nvSpPr>
        <p:spPr>
          <a:xfrm>
            <a:off x="349857" y="1803097"/>
            <a:ext cx="2002089" cy="1929887"/>
          </a:xfrm>
          <a:prstGeom prst="rect">
            <a:avLst/>
          </a:prstGeom>
          <a:noFill/>
        </p:spPr>
        <p:txBody>
          <a:bodyPr wrap="square" rtlCol="0">
            <a:spAutoFit/>
          </a:bodyPr>
          <a:lstStyle/>
          <a:p>
            <a:pPr algn="r">
              <a:lnSpc>
                <a:spcPct val="150000"/>
              </a:lnSpc>
            </a:pPr>
            <a:r>
              <a:rPr lang="en-US" sz="1350" b="1" dirty="0">
                <a:solidFill>
                  <a:schemeClr val="accent1"/>
                </a:solidFill>
              </a:rPr>
              <a:t>Amateur Radio has a long, friendly history with all our military and civilian services through MARS, RACES, and other similar auxiliary services. </a:t>
            </a:r>
            <a:endParaRPr lang="en-US" sz="1350" dirty="0">
              <a:solidFill>
                <a:schemeClr val="accent1"/>
              </a:solidFill>
            </a:endParaRPr>
          </a:p>
        </p:txBody>
      </p:sp>
    </p:spTree>
    <p:extLst>
      <p:ext uri="{BB962C8B-B14F-4D97-AF65-F5344CB8AC3E}">
        <p14:creationId xmlns:p14="http://schemas.microsoft.com/office/powerpoint/2010/main" val="3787232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up)">
                                      <p:cBhvr>
                                        <p:cTn id="7" dur="1000"/>
                                        <p:tgtEl>
                                          <p:spTgt spid="3">
                                            <p:txEl>
                                              <p:pRg st="1" end="1"/>
                                            </p:txEl>
                                          </p:spTgt>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22" presetClass="entr" presetSubtype="2" fill="hold" nodeType="with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wipe(right)">
                                      <p:cBhvr>
                                        <p:cTn id="14" dur="10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3706" y="818551"/>
            <a:ext cx="8642349" cy="2457449"/>
          </a:xfrm>
        </p:spPr>
        <p:txBody>
          <a:bodyPr/>
          <a:lstStyle/>
          <a:p>
            <a:pPr>
              <a:buFont typeface="Wingdings" panose="05000000000000000000" pitchFamily="2" charset="2"/>
              <a:buChar char="Ø"/>
            </a:pPr>
            <a:r>
              <a:rPr lang="en-US" b="1" dirty="0"/>
              <a:t>At any time </a:t>
            </a:r>
            <a:r>
              <a:rPr lang="en-US" dirty="0"/>
              <a:t>during an actual emergency, an amateur station is </a:t>
            </a:r>
            <a:r>
              <a:rPr lang="en-US" b="1" dirty="0"/>
              <a:t>allowed to use any means</a:t>
            </a:r>
            <a:r>
              <a:rPr lang="en-US" dirty="0"/>
              <a:t> at its disposal to </a:t>
            </a:r>
            <a:r>
              <a:rPr lang="en-US" b="1" dirty="0"/>
              <a:t>assist another station in distress</a:t>
            </a:r>
            <a:r>
              <a:rPr lang="en-US" dirty="0"/>
              <a:t>.  </a:t>
            </a:r>
            <a:r>
              <a:rPr lang="en-US" sz="750" dirty="0"/>
              <a:t>(G2B10)</a:t>
            </a:r>
          </a:p>
          <a:p>
            <a:pPr>
              <a:buFont typeface="Wingdings" panose="05000000000000000000" pitchFamily="2" charset="2"/>
              <a:buChar char="Ø"/>
            </a:pPr>
            <a:endParaRPr lang="en-US" sz="1013" dirty="0"/>
          </a:p>
          <a:p>
            <a:pPr>
              <a:buFont typeface="Wingdings" panose="05000000000000000000" pitchFamily="2" charset="2"/>
              <a:buChar char="Ø"/>
            </a:pPr>
            <a:endParaRPr lang="en-US" sz="1013" dirty="0"/>
          </a:p>
          <a:p>
            <a:pPr>
              <a:buFont typeface="Wingdings" panose="05000000000000000000" pitchFamily="2" charset="2"/>
              <a:buChar char="Ø"/>
            </a:pPr>
            <a:endParaRPr lang="en-US" sz="1013" dirty="0"/>
          </a:p>
          <a:p>
            <a:pPr>
              <a:buFont typeface="Wingdings" panose="05000000000000000000" pitchFamily="2" charset="2"/>
              <a:buChar char="Ø"/>
            </a:pPr>
            <a:endParaRPr lang="en-US" sz="1013" dirty="0"/>
          </a:p>
          <a:p>
            <a:pPr>
              <a:buFont typeface="Wingdings" panose="05000000000000000000" pitchFamily="2" charset="2"/>
              <a:buChar char="Ø"/>
            </a:pPr>
            <a:endParaRPr lang="en-US" sz="1013" dirty="0"/>
          </a:p>
          <a:p>
            <a:pPr>
              <a:buFont typeface="Wingdings" panose="05000000000000000000" pitchFamily="2" charset="2"/>
              <a:buChar char="Ø"/>
            </a:pPr>
            <a:endParaRPr lang="en-US" sz="1013" dirty="0"/>
          </a:p>
          <a:p>
            <a:pPr>
              <a:buFont typeface="Wingdings" panose="05000000000000000000" pitchFamily="2" charset="2"/>
              <a:buChar char="Ø"/>
            </a:pPr>
            <a:endParaRPr lang="en-US" sz="1013" dirty="0"/>
          </a:p>
          <a:p>
            <a:pPr>
              <a:buFont typeface="Wingdings" panose="05000000000000000000" pitchFamily="2" charset="2"/>
              <a:buChar char="Ø"/>
            </a:pPr>
            <a:endParaRPr lang="en-US" sz="1013" dirty="0"/>
          </a:p>
          <a:p>
            <a:pPr>
              <a:buFont typeface="Wingdings" panose="05000000000000000000" pitchFamily="2" charset="2"/>
              <a:buChar char="Ø"/>
            </a:pPr>
            <a:endParaRPr lang="en-US" sz="1013" dirty="0"/>
          </a:p>
          <a:p>
            <a:pPr>
              <a:buFont typeface="Wingdings" panose="05000000000000000000" pitchFamily="2" charset="2"/>
              <a:buChar char="Ø"/>
            </a:pPr>
            <a:endParaRPr lang="en-US" sz="1013" dirty="0"/>
          </a:p>
          <a:p>
            <a:pPr>
              <a:buFont typeface="Wingdings" panose="05000000000000000000" pitchFamily="2" charset="2"/>
              <a:buChar char="Ø"/>
            </a:pPr>
            <a:endParaRPr lang="en-US" sz="1013" dirty="0"/>
          </a:p>
          <a:p>
            <a:pPr>
              <a:buFont typeface="Wingdings" panose="05000000000000000000" pitchFamily="2" charset="2"/>
              <a:buChar char="Ø"/>
            </a:pPr>
            <a:endParaRPr lang="en-US" sz="1013" dirty="0"/>
          </a:p>
          <a:p>
            <a:pPr>
              <a:buFont typeface="Wingdings" panose="05000000000000000000" pitchFamily="2" charset="2"/>
              <a:buChar char="Ø"/>
            </a:pPr>
            <a:endParaRPr lang="en-US" sz="1013" dirty="0"/>
          </a:p>
          <a:p>
            <a:pPr>
              <a:buFont typeface="Wingdings" panose="05000000000000000000" pitchFamily="2" charset="2"/>
              <a:buChar char="Ø"/>
            </a:pPr>
            <a:endParaRPr lang="en-US" sz="1013" dirty="0"/>
          </a:p>
          <a:p>
            <a:pPr marL="0" indent="0">
              <a:buNone/>
            </a:pPr>
            <a:endParaRPr lang="en-US" sz="1013" dirty="0"/>
          </a:p>
          <a:p>
            <a:pPr>
              <a:buFont typeface="Wingdings" panose="05000000000000000000" pitchFamily="2" charset="2"/>
              <a:buChar char="Ø"/>
            </a:pPr>
            <a:endParaRPr lang="en-US" dirty="0"/>
          </a:p>
          <a:p>
            <a:pPr>
              <a:buFont typeface="Wingdings" panose="05000000000000000000" pitchFamily="2" charset="2"/>
              <a:buChar char="Ø"/>
            </a:pPr>
            <a:endParaRPr lang="en-US" dirty="0"/>
          </a:p>
          <a:p>
            <a:pPr>
              <a:buFont typeface="Wingdings" panose="05000000000000000000" pitchFamily="2" charset="2"/>
              <a:buChar char="Ø"/>
            </a:pPr>
            <a:endParaRPr lang="en-US" dirty="0"/>
          </a:p>
        </p:txBody>
      </p:sp>
      <p:sp>
        <p:nvSpPr>
          <p:cNvPr id="7" name="Slide Number Placeholder 6"/>
          <p:cNvSpPr>
            <a:spLocks noGrp="1"/>
          </p:cNvSpPr>
          <p:nvPr>
            <p:ph type="sldNum" sz="quarter" idx="12"/>
          </p:nvPr>
        </p:nvSpPr>
        <p:spPr/>
        <p:txBody>
          <a:bodyPr/>
          <a:lstStyle/>
          <a:p>
            <a:pPr>
              <a:defRPr/>
            </a:pPr>
            <a:fld id="{6E99D2E9-C39C-4B2C-85A5-6556FE594940}" type="slidenum">
              <a:rPr lang="en-US" altLang="en-US">
                <a:solidFill>
                  <a:srgbClr val="000066"/>
                </a:solidFill>
              </a:rPr>
              <a:pPr>
                <a:defRPr/>
              </a:pPr>
              <a:t>9</a:t>
            </a:fld>
            <a:endParaRPr lang="en-US" altLang="en-US" dirty="0">
              <a:solidFill>
                <a:srgbClr val="000066"/>
              </a:solidFill>
            </a:endParaRPr>
          </a:p>
        </p:txBody>
      </p:sp>
      <p:sp>
        <p:nvSpPr>
          <p:cNvPr id="5" name="Rectangle 2"/>
          <p:cNvSpPr>
            <a:spLocks noGrp="1" noChangeArrowheads="1"/>
          </p:cNvSpPr>
          <p:nvPr>
            <p:ph type="title"/>
          </p:nvPr>
        </p:nvSpPr>
        <p:spPr/>
        <p:txBody>
          <a:bodyPr/>
          <a:lstStyle/>
          <a:p>
            <a:pPr algn="ctr"/>
            <a:r>
              <a:rPr lang="en-US" altLang="en-US" dirty="0"/>
              <a:t>In An Emergency</a:t>
            </a:r>
          </a:p>
        </p:txBody>
      </p:sp>
      <p:pic>
        <p:nvPicPr>
          <p:cNvPr id="4" name="Picture 3"/>
          <p:cNvPicPr>
            <a:picLocks noChangeAspect="1"/>
          </p:cNvPicPr>
          <p:nvPr/>
        </p:nvPicPr>
        <p:blipFill>
          <a:blip r:embed="rId2"/>
          <a:stretch>
            <a:fillRect/>
          </a:stretch>
        </p:blipFill>
        <p:spPr>
          <a:xfrm>
            <a:off x="4673029" y="1421611"/>
            <a:ext cx="2500883" cy="1692583"/>
          </a:xfrm>
          <a:prstGeom prst="rect">
            <a:avLst/>
          </a:prstGeom>
        </p:spPr>
      </p:pic>
      <p:pic>
        <p:nvPicPr>
          <p:cNvPr id="8" name="Picture 7"/>
          <p:cNvPicPr>
            <a:picLocks noChangeAspect="1"/>
          </p:cNvPicPr>
          <p:nvPr/>
        </p:nvPicPr>
        <p:blipFill>
          <a:blip r:embed="rId3"/>
          <a:stretch>
            <a:fillRect/>
          </a:stretch>
        </p:blipFill>
        <p:spPr>
          <a:xfrm>
            <a:off x="1496276" y="1421611"/>
            <a:ext cx="2505493" cy="1692583"/>
          </a:xfrm>
          <a:prstGeom prst="rect">
            <a:avLst/>
          </a:prstGeom>
        </p:spPr>
      </p:pic>
      <p:sp>
        <p:nvSpPr>
          <p:cNvPr id="10" name="TextBox 9"/>
          <p:cNvSpPr txBox="1"/>
          <p:nvPr/>
        </p:nvSpPr>
        <p:spPr>
          <a:xfrm>
            <a:off x="1185862" y="3210778"/>
            <a:ext cx="7250907" cy="1306640"/>
          </a:xfrm>
          <a:prstGeom prst="rect">
            <a:avLst/>
          </a:prstGeom>
          <a:noFill/>
        </p:spPr>
        <p:txBody>
          <a:bodyPr wrap="square" rtlCol="0">
            <a:spAutoFit/>
          </a:bodyPr>
          <a:lstStyle/>
          <a:p>
            <a:pPr marL="214313" indent="-214313">
              <a:lnSpc>
                <a:spcPct val="150000"/>
              </a:lnSpc>
              <a:buFont typeface="Arial" panose="020B0604020202020204" pitchFamily="34" charset="0"/>
              <a:buChar char="•"/>
            </a:pPr>
            <a:r>
              <a:rPr lang="en-US" sz="1350" dirty="0"/>
              <a:t>As long as the distress is a matter of life safety or the immediate protection of property, </a:t>
            </a:r>
          </a:p>
          <a:p>
            <a:pPr marL="214313" indent="-214313">
              <a:lnSpc>
                <a:spcPct val="150000"/>
              </a:lnSpc>
              <a:buFont typeface="Arial" panose="020B0604020202020204" pitchFamily="34" charset="0"/>
              <a:buChar char="•"/>
            </a:pPr>
            <a:r>
              <a:rPr lang="en-US" sz="1350" dirty="0"/>
              <a:t>You are good to go with almost </a:t>
            </a:r>
            <a:r>
              <a:rPr lang="en-US" sz="1350" b="1" i="1" dirty="0"/>
              <a:t>any power level and any frequency</a:t>
            </a:r>
            <a:r>
              <a:rPr lang="en-US" sz="1350" dirty="0"/>
              <a:t>. </a:t>
            </a:r>
          </a:p>
          <a:p>
            <a:pPr marL="214313" indent="-214313">
              <a:lnSpc>
                <a:spcPct val="150000"/>
              </a:lnSpc>
              <a:buFont typeface="Arial" panose="020B0604020202020204" pitchFamily="34" charset="0"/>
              <a:buChar char="•"/>
            </a:pPr>
            <a:r>
              <a:rPr lang="en-US" sz="1350" dirty="0"/>
              <a:t>Be sure to keep an accurate log of such an event, </a:t>
            </a:r>
          </a:p>
          <a:p>
            <a:pPr marL="214313" indent="-214313">
              <a:lnSpc>
                <a:spcPct val="150000"/>
              </a:lnSpc>
              <a:buFont typeface="Arial" panose="020B0604020202020204" pitchFamily="34" charset="0"/>
              <a:buChar char="•"/>
            </a:pPr>
            <a:r>
              <a:rPr lang="en-US" sz="1350" b="1" i="1" dirty="0"/>
              <a:t>Make certain that the communications qualify as an actual emergency. </a:t>
            </a:r>
            <a:endParaRPr lang="en-US" sz="1350" dirty="0"/>
          </a:p>
        </p:txBody>
      </p:sp>
    </p:spTree>
    <p:extLst>
      <p:ext uri="{BB962C8B-B14F-4D97-AF65-F5344CB8AC3E}">
        <p14:creationId xmlns:p14="http://schemas.microsoft.com/office/powerpoint/2010/main" val="4125156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1000"/>
                                        <p:tgtEl>
                                          <p:spTgt spid="3">
                                            <p:txEl>
                                              <p:pRg st="0" end="0"/>
                                            </p:txEl>
                                          </p:spTgt>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2000"/>
                                        <p:tgtEl>
                                          <p:spTgt spid="8"/>
                                        </p:tgtEl>
                                      </p:cBhvr>
                                    </p:animEffect>
                                  </p:childTnLst>
                                </p:cTn>
                              </p:par>
                              <p:par>
                                <p:cTn id="12" presetID="22" presetClass="entr" presetSubtype="2"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2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wipe(left)">
                                      <p:cBhvr>
                                        <p:cTn id="19" dur="1000"/>
                                        <p:tgtEl>
                                          <p:spTgt spid="10">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0">
                                            <p:txEl>
                                              <p:pRg st="1" end="1"/>
                                            </p:txEl>
                                          </p:spTgt>
                                        </p:tgtEl>
                                        <p:attrNameLst>
                                          <p:attrName>style.visibility</p:attrName>
                                        </p:attrNameLst>
                                      </p:cBhvr>
                                      <p:to>
                                        <p:strVal val="visible"/>
                                      </p:to>
                                    </p:set>
                                    <p:animEffect transition="in" filter="wipe(left)">
                                      <p:cBhvr>
                                        <p:cTn id="24" dur="1000"/>
                                        <p:tgtEl>
                                          <p:spTgt spid="10">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0">
                                            <p:txEl>
                                              <p:pRg st="2" end="2"/>
                                            </p:txEl>
                                          </p:spTgt>
                                        </p:tgtEl>
                                        <p:attrNameLst>
                                          <p:attrName>style.visibility</p:attrName>
                                        </p:attrNameLst>
                                      </p:cBhvr>
                                      <p:to>
                                        <p:strVal val="visible"/>
                                      </p:to>
                                    </p:set>
                                    <p:animEffect transition="in" filter="wipe(left)">
                                      <p:cBhvr>
                                        <p:cTn id="29" dur="1000"/>
                                        <p:tgtEl>
                                          <p:spTgt spid="10">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10">
                                            <p:txEl>
                                              <p:pRg st="3" end="3"/>
                                            </p:txEl>
                                          </p:spTgt>
                                        </p:tgtEl>
                                        <p:attrNameLst>
                                          <p:attrName>style.visibility</p:attrName>
                                        </p:attrNameLst>
                                      </p:cBhvr>
                                      <p:to>
                                        <p:strVal val="visible"/>
                                      </p:to>
                                    </p:set>
                                    <p:animEffect transition="in" filter="wipe(down)">
                                      <p:cBhvr>
                                        <p:cTn id="34" dur="10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22"/>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f04062e0-2023-4c39-ad39-600b8b0595d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16F5C8E26997E48BCF097F87A3D1CF5" ma:contentTypeVersion="13" ma:contentTypeDescription="Create a new document." ma:contentTypeScope="" ma:versionID="ddcca043e8fc576d2399d6b74c16933c">
  <xsd:schema xmlns:xsd="http://www.w3.org/2001/XMLSchema" xmlns:xs="http://www.w3.org/2001/XMLSchema" xmlns:p="http://schemas.microsoft.com/office/2006/metadata/properties" xmlns:ns3="f04062e0-2023-4c39-ad39-600b8b0595de" xmlns:ns4="e8a2c2f9-2ed2-4a46-8a48-ff7b34f12952" targetNamespace="http://schemas.microsoft.com/office/2006/metadata/properties" ma:root="true" ma:fieldsID="f4b075e0bccf045117097ce3ad2e2a9e" ns3:_="" ns4:_="">
    <xsd:import namespace="f04062e0-2023-4c39-ad39-600b8b0595de"/>
    <xsd:import namespace="e8a2c2f9-2ed2-4a46-8a48-ff7b34f12952"/>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SearchProperties" minOccurs="0"/>
                <xsd:element ref="ns3:MediaServiceDateTaken" minOccurs="0"/>
                <xsd:element ref="ns3:MediaServiceSystem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4062e0-2023-4c39-ad39-600b8b0595d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8a2c2f9-2ed2-4a46-8a48-ff7b34f129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449D0C1-85B3-4830-9ADA-8204F1B8E445}">
  <ds:schemaRefs>
    <ds:schemaRef ds:uri="http://purl.org/dc/terms/"/>
    <ds:schemaRef ds:uri="http://schemas.microsoft.com/office/2006/metadata/properties"/>
    <ds:schemaRef ds:uri="http://purl.org/dc/elements/1.1/"/>
    <ds:schemaRef ds:uri="http://purl.org/dc/dcmitype/"/>
    <ds:schemaRef ds:uri="http://schemas.openxmlformats.org/package/2006/metadata/core-properties"/>
    <ds:schemaRef ds:uri="http://schemas.microsoft.com/office/2006/documentManagement/types"/>
    <ds:schemaRef ds:uri="http://schemas.microsoft.com/office/infopath/2007/PartnerControls"/>
    <ds:schemaRef ds:uri="f04062e0-2023-4c39-ad39-600b8b0595de"/>
    <ds:schemaRef ds:uri="e8a2c2f9-2ed2-4a46-8a48-ff7b34f12952"/>
    <ds:schemaRef ds:uri="http://www.w3.org/XML/1998/namespace"/>
  </ds:schemaRefs>
</ds:datastoreItem>
</file>

<file path=customXml/itemProps2.xml><?xml version="1.0" encoding="utf-8"?>
<ds:datastoreItem xmlns:ds="http://schemas.openxmlformats.org/officeDocument/2006/customXml" ds:itemID="{1C4C9E95-706C-4D22-88E4-79FC1301D27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4062e0-2023-4c39-ad39-600b8b0595de"/>
    <ds:schemaRef ds:uri="e8a2c2f9-2ed2-4a46-8a48-ff7b34f129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6104BDE-CB90-4C71-B2DF-8A60EBC4A09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1362</TotalTime>
  <Words>873</Words>
  <Application>Microsoft Office PowerPoint</Application>
  <PresentationFormat>On-screen Show (16:9)</PresentationFormat>
  <Paragraphs>135</Paragraphs>
  <Slides>17</Slides>
  <Notes>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17</vt:i4>
      </vt:variant>
    </vt:vector>
  </HeadingPairs>
  <TitlesOfParts>
    <vt:vector size="27" baseType="lpstr">
      <vt:lpstr>Arial</vt:lpstr>
      <vt:lpstr>Calibri</vt:lpstr>
      <vt:lpstr>Franklin Gothic Book</vt:lpstr>
      <vt:lpstr>Georgia</vt:lpstr>
      <vt:lpstr>Rockwell</vt:lpstr>
      <vt:lpstr>StarSymbol</vt:lpstr>
      <vt:lpstr>Tahoma</vt:lpstr>
      <vt:lpstr>Times New Roman</vt:lpstr>
      <vt:lpstr>Wingdings</vt:lpstr>
      <vt:lpstr>1_Office Theme</vt:lpstr>
      <vt:lpstr>PowerPoint Presentation</vt:lpstr>
      <vt:lpstr>General Licensing Course</vt:lpstr>
      <vt:lpstr>PowerPoint Presentation</vt:lpstr>
      <vt:lpstr>Chapter 8</vt:lpstr>
      <vt:lpstr>Amateur Radio General Class Element 3 Course Presentation</vt:lpstr>
      <vt:lpstr>In An Emergency</vt:lpstr>
      <vt:lpstr>In An Emergency</vt:lpstr>
      <vt:lpstr>In An Emergency</vt:lpstr>
      <vt:lpstr>In An Emergency</vt:lpstr>
      <vt:lpstr>Element 3 General  Class Question Pool</vt:lpstr>
      <vt:lpstr>G2B02 What is the first thing you should do if you are  communicating with another amateur station and hear a station in distress break in?</vt:lpstr>
      <vt:lpstr>G1B04 Which of the following transmissions is permitted for all amateur stations?</vt:lpstr>
      <vt:lpstr>G2B09 Who may be the control operator of an amateur station transmitting in RACES to assist relief operations during a disaster?</vt:lpstr>
      <vt:lpstr>G2B11 How often may RACES training drills and tests be routinely conducted without special authorization?</vt:lpstr>
      <vt:lpstr>G2B10 Which of the following is good amateur practice for net management?</vt:lpstr>
      <vt:lpstr>Thank You!</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Adrian Van Wyk</dc:creator>
  <cp:lastModifiedBy>Eliza Croarkin</cp:lastModifiedBy>
  <cp:revision>132</cp:revision>
  <dcterms:created xsi:type="dcterms:W3CDTF">2020-04-15T07:22:14Z</dcterms:created>
  <dcterms:modified xsi:type="dcterms:W3CDTF">2024-08-15T13:14:34Z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D42828A9-C22B-4EFA-8142-F6BB96C99A82</vt:lpwstr>
  </property>
  <property fmtid="{D5CDD505-2E9C-101B-9397-08002B2CF9AE}" pid="3" name="ArticulatePath">
    <vt:lpwstr>August 2020 ARRL Template</vt:lpwstr>
  </property>
  <property fmtid="{D5CDD505-2E9C-101B-9397-08002B2CF9AE}" pid="4" name="ContentTypeId">
    <vt:lpwstr>0x010100216F5C8E26997E48BCF097F87A3D1CF5</vt:lpwstr>
  </property>
</Properties>
</file>