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tags/tag3.xml" ContentType="application/vnd.openxmlformats-officedocument.presentationml.tags+xml"/>
  <Override PartName="/ppt/notesSlides/notesSlide2.xml" ContentType="application/vnd.openxmlformats-officedocument.presentationml.notesSlide+xml"/>
  <Override PartName="/ppt/tags/tag4.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tags/tag5.xml" ContentType="application/vnd.openxmlformats-officedocument.presentationml.tags+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83" r:id="rId1"/>
  </p:sldMasterIdLst>
  <p:notesMasterIdLst>
    <p:notesMasterId r:id="rId37"/>
  </p:notesMasterIdLst>
  <p:handoutMasterIdLst>
    <p:handoutMasterId r:id="rId38"/>
  </p:handoutMasterIdLst>
  <p:sldIdLst>
    <p:sldId id="454" r:id="rId2"/>
    <p:sldId id="814" r:id="rId3"/>
    <p:sldId id="263" r:id="rId4"/>
    <p:sldId id="765" r:id="rId5"/>
    <p:sldId id="766" r:id="rId6"/>
    <p:sldId id="291" r:id="rId7"/>
    <p:sldId id="916" r:id="rId8"/>
    <p:sldId id="917" r:id="rId9"/>
    <p:sldId id="918" r:id="rId10"/>
    <p:sldId id="919" r:id="rId11"/>
    <p:sldId id="920" r:id="rId12"/>
    <p:sldId id="921" r:id="rId13"/>
    <p:sldId id="922" r:id="rId14"/>
    <p:sldId id="923" r:id="rId15"/>
    <p:sldId id="924" r:id="rId16"/>
    <p:sldId id="264" r:id="rId17"/>
    <p:sldId id="296" r:id="rId18"/>
    <p:sldId id="915" r:id="rId19"/>
    <p:sldId id="925" r:id="rId20"/>
    <p:sldId id="926" r:id="rId21"/>
    <p:sldId id="927" r:id="rId22"/>
    <p:sldId id="928" r:id="rId23"/>
    <p:sldId id="929" r:id="rId24"/>
    <p:sldId id="931" r:id="rId25"/>
    <p:sldId id="930" r:id="rId26"/>
    <p:sldId id="932" r:id="rId27"/>
    <p:sldId id="933" r:id="rId28"/>
    <p:sldId id="934" r:id="rId29"/>
    <p:sldId id="935" r:id="rId30"/>
    <p:sldId id="936" r:id="rId31"/>
    <p:sldId id="937" r:id="rId32"/>
    <p:sldId id="938" r:id="rId33"/>
    <p:sldId id="939" r:id="rId34"/>
    <p:sldId id="941" r:id="rId35"/>
    <p:sldId id="453" r:id="rId36"/>
  </p:sldIdLst>
  <p:sldSz cx="9144000" cy="5143500" type="screen16x9"/>
  <p:notesSz cx="6858000" cy="9144000"/>
  <p:custDataLst>
    <p:tags r:id="rId39"/>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826" userDrawn="1">
          <p15:clr>
            <a:srgbClr val="A4A3A4"/>
          </p15:clr>
        </p15:guide>
        <p15:guide id="2" pos="2880" userDrawn="1">
          <p15:clr>
            <a:srgbClr val="A4A3A4"/>
          </p15:clr>
        </p15:guide>
        <p15:guide id="3" pos="385" userDrawn="1">
          <p15:clr>
            <a:srgbClr val="A4A3A4"/>
          </p15:clr>
        </p15:guide>
        <p15:guide id="4" pos="2971"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81A40"/>
    <a:srgbClr val="E33928"/>
    <a:srgbClr val="15183E"/>
    <a:srgbClr val="FDCF05"/>
    <a:srgbClr val="83CAED"/>
    <a:srgbClr val="F8E457"/>
    <a:srgbClr val="B0B655"/>
    <a:srgbClr val="004B98"/>
    <a:srgbClr val="D2D5D8"/>
    <a:srgbClr val="84C9E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3FEB409-EA23-4F69-8C2F-D1616186D62F}" v="3" dt="2021-08-18T19:03:05.95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8830" autoAdjust="0"/>
    <p:restoredTop sz="88052" autoAdjust="0"/>
  </p:normalViewPr>
  <p:slideViewPr>
    <p:cSldViewPr snapToGrid="0" snapToObjects="1" showGuides="1">
      <p:cViewPr varScale="1">
        <p:scale>
          <a:sx n="125" d="100"/>
          <a:sy n="125" d="100"/>
        </p:scale>
        <p:origin x="1506" y="102"/>
      </p:cViewPr>
      <p:guideLst>
        <p:guide orient="horz" pos="826"/>
        <p:guide pos="2880"/>
        <p:guide pos="385"/>
        <p:guide pos="2971"/>
      </p:guideLst>
    </p:cSldViewPr>
  </p:slideViewPr>
  <p:notesTextViewPr>
    <p:cViewPr>
      <p:scale>
        <a:sx n="1" d="1"/>
        <a:sy n="1" d="1"/>
      </p:scale>
      <p:origin x="0" y="0"/>
    </p:cViewPr>
  </p:notesTextViewPr>
  <p:sorterViewPr>
    <p:cViewPr>
      <p:scale>
        <a:sx n="80" d="100"/>
        <a:sy n="80" d="100"/>
      </p:scale>
      <p:origin x="0" y="0"/>
    </p:cViewPr>
  </p:sorterViewPr>
  <p:notesViewPr>
    <p:cSldViewPr snapToGrid="0" snapToObjects="1">
      <p:cViewPr varScale="1">
        <p:scale>
          <a:sx n="155" d="100"/>
          <a:sy n="155" d="100"/>
        </p:scale>
        <p:origin x="3792" y="20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gs" Target="tags/tag1.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microsoft.com/office/2015/10/relationships/revisionInfo" Target="revisionInfo.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1C48656-D859-D244-9AFF-934D3CB4B27E}"/>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ES"/>
          </a:p>
        </p:txBody>
      </p:sp>
      <p:sp>
        <p:nvSpPr>
          <p:cNvPr id="3" name="Date Placeholder 2">
            <a:extLst>
              <a:ext uri="{FF2B5EF4-FFF2-40B4-BE49-F238E27FC236}">
                <a16:creationId xmlns:a16="http://schemas.microsoft.com/office/drawing/2014/main" id="{839A4F4A-1C85-E447-8600-C4D59C9C9294}"/>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5E453D8A-F543-E749-809F-D6FADAD61B03}" type="datetimeFigureOut">
              <a:rPr lang="en-ES" smtClean="0"/>
              <a:t>08/14/2024</a:t>
            </a:fld>
            <a:endParaRPr lang="en-ES"/>
          </a:p>
        </p:txBody>
      </p:sp>
      <p:sp>
        <p:nvSpPr>
          <p:cNvPr id="4" name="Footer Placeholder 3">
            <a:extLst>
              <a:ext uri="{FF2B5EF4-FFF2-40B4-BE49-F238E27FC236}">
                <a16:creationId xmlns:a16="http://schemas.microsoft.com/office/drawing/2014/main" id="{C6212B02-BAFD-B544-AE49-CBF3F2CB31E8}"/>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ES"/>
          </a:p>
        </p:txBody>
      </p:sp>
      <p:sp>
        <p:nvSpPr>
          <p:cNvPr id="5" name="Slide Number Placeholder 4">
            <a:extLst>
              <a:ext uri="{FF2B5EF4-FFF2-40B4-BE49-F238E27FC236}">
                <a16:creationId xmlns:a16="http://schemas.microsoft.com/office/drawing/2014/main" id="{BB9C6C90-795E-9146-A124-4C9900F6D2BD}"/>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D7EF2612-552C-FC4F-8D55-FD76179E4A03}" type="slidenum">
              <a:rPr lang="en-ES" smtClean="0"/>
              <a:t>‹#›</a:t>
            </a:fld>
            <a:endParaRPr lang="en-ES"/>
          </a:p>
        </p:txBody>
      </p:sp>
    </p:spTree>
    <p:extLst>
      <p:ext uri="{BB962C8B-B14F-4D97-AF65-F5344CB8AC3E}">
        <p14:creationId xmlns:p14="http://schemas.microsoft.com/office/powerpoint/2010/main" val="9026401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E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AE979AF-993D-B44A-A058-3581363D450F}" type="datetimeFigureOut">
              <a:rPr lang="en-ES" smtClean="0"/>
              <a:t>08/14/2024</a:t>
            </a:fld>
            <a:endParaRPr lang="en-E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E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E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E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7DF9181-FF78-CC4B-8677-4D2CB8C9FB05}" type="slidenum">
              <a:rPr lang="en-ES" smtClean="0"/>
              <a:t>‹#›</a:t>
            </a:fld>
            <a:endParaRPr lang="en-ES"/>
          </a:p>
        </p:txBody>
      </p:sp>
    </p:spTree>
    <p:extLst>
      <p:ext uri="{BB962C8B-B14F-4D97-AF65-F5344CB8AC3E}">
        <p14:creationId xmlns:p14="http://schemas.microsoft.com/office/powerpoint/2010/main" val="192729096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7DF9181-FF78-CC4B-8677-4D2CB8C9FB05}" type="slidenum">
              <a:rPr lang="en-ES" smtClean="0"/>
              <a:t>1</a:t>
            </a:fld>
            <a:endParaRPr lang="en-ES"/>
          </a:p>
        </p:txBody>
      </p:sp>
    </p:spTree>
    <p:extLst>
      <p:ext uri="{BB962C8B-B14F-4D97-AF65-F5344CB8AC3E}">
        <p14:creationId xmlns:p14="http://schemas.microsoft.com/office/powerpoint/2010/main" val="47173653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4D07F99B-B6C3-9B5C-86B7-FD657DC3E250}"/>
            </a:ext>
          </a:extLst>
        </p:cNvPr>
        <p:cNvGrpSpPr/>
        <p:nvPr/>
      </p:nvGrpSpPr>
      <p:grpSpPr>
        <a:xfrm>
          <a:off x="0" y="0"/>
          <a:ext cx="0" cy="0"/>
          <a:chOff x="0" y="0"/>
          <a:chExt cx="0" cy="0"/>
        </a:xfrm>
      </p:grpSpPr>
      <p:sp>
        <p:nvSpPr>
          <p:cNvPr id="98306" name="Rectangle 6">
            <a:extLst>
              <a:ext uri="{FF2B5EF4-FFF2-40B4-BE49-F238E27FC236}">
                <a16:creationId xmlns:a16="http://schemas.microsoft.com/office/drawing/2014/main" id="{86FA470A-0C7A-8595-3F57-40694D7201C8}"/>
              </a:ext>
            </a:extLst>
          </p:cNvPr>
          <p:cNvSpPr>
            <a:spLocks noGrp="1" noChangeArrowheads="1"/>
          </p:cNvSpPr>
          <p:nvPr>
            <p:ph type="sldNum" sz="quarter"/>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1pPr>
            <a:lvl2pPr marL="742950" indent="-28575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2pPr>
            <a:lvl3pPr marL="11430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3pPr>
            <a:lvl4pPr marL="16002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4pPr>
            <a:lvl5pPr marL="20574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5pPr>
            <a:lvl6pPr marL="25146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6pPr>
            <a:lvl7pPr marL="29718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7pPr>
            <a:lvl8pPr marL="34290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8pPr>
            <a:lvl9pPr marL="38862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9pPr>
          </a:lstStyle>
          <a:p>
            <a:pPr fontAlgn="base">
              <a:spcBef>
                <a:spcPct val="0"/>
              </a:spcBef>
              <a:spcAft>
                <a:spcPct val="0"/>
              </a:spcAft>
            </a:pPr>
            <a:fld id="{67FC7971-3EF8-46BC-9983-C436C667CAB0}" type="slidenum">
              <a:rPr lang="en-US" altLang="en-US" sz="1400" smtClean="0"/>
              <a:pPr fontAlgn="base">
                <a:spcBef>
                  <a:spcPct val="0"/>
                </a:spcBef>
                <a:spcAft>
                  <a:spcPct val="0"/>
                </a:spcAft>
              </a:pPr>
              <a:t>20</a:t>
            </a:fld>
            <a:endParaRPr lang="en-US" altLang="en-US" sz="1400" dirty="0"/>
          </a:p>
        </p:txBody>
      </p:sp>
      <p:sp>
        <p:nvSpPr>
          <p:cNvPr id="98307" name="Rectangle 1">
            <a:extLst>
              <a:ext uri="{FF2B5EF4-FFF2-40B4-BE49-F238E27FC236}">
                <a16:creationId xmlns:a16="http://schemas.microsoft.com/office/drawing/2014/main" id="{A14FD413-43B7-DE1D-443B-606545CD869F}"/>
              </a:ext>
            </a:extLst>
          </p:cNvPr>
          <p:cNvSpPr>
            <a:spLocks noGrp="1" noRot="1" noChangeAspect="1" noChangeArrowheads="1" noTextEdit="1"/>
          </p:cNvSpPr>
          <p:nvPr>
            <p:ph type="sldImg"/>
          </p:nvPr>
        </p:nvSpPr>
        <p:spPr>
          <a:xfrm>
            <a:off x="533400" y="763588"/>
            <a:ext cx="6704013" cy="3771900"/>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98308" name="Rectangle 2">
            <a:extLst>
              <a:ext uri="{FF2B5EF4-FFF2-40B4-BE49-F238E27FC236}">
                <a16:creationId xmlns:a16="http://schemas.microsoft.com/office/drawing/2014/main" id="{29CE4DEE-A2FF-2C06-6775-43CC9AFDFFE2}"/>
              </a:ext>
            </a:extLst>
          </p:cNvPr>
          <p:cNvSpPr>
            <a:spLocks noGrp="1" noChangeArrowheads="1"/>
          </p:cNvSpPr>
          <p:nvPr>
            <p:ph type="body" idx="1"/>
          </p:nvPr>
        </p:nvSpPr>
        <p:spPr>
          <a:xfrm>
            <a:off x="777875" y="4776788"/>
            <a:ext cx="6218238" cy="45259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dirty="0"/>
          </a:p>
        </p:txBody>
      </p:sp>
    </p:spTree>
    <p:extLst>
      <p:ext uri="{BB962C8B-B14F-4D97-AF65-F5344CB8AC3E}">
        <p14:creationId xmlns:p14="http://schemas.microsoft.com/office/powerpoint/2010/main" val="421353807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0FA253A6-4842-2F78-EA47-3719EA2BE383}"/>
            </a:ext>
          </a:extLst>
        </p:cNvPr>
        <p:cNvGrpSpPr/>
        <p:nvPr/>
      </p:nvGrpSpPr>
      <p:grpSpPr>
        <a:xfrm>
          <a:off x="0" y="0"/>
          <a:ext cx="0" cy="0"/>
          <a:chOff x="0" y="0"/>
          <a:chExt cx="0" cy="0"/>
        </a:xfrm>
      </p:grpSpPr>
      <p:sp>
        <p:nvSpPr>
          <p:cNvPr id="98306" name="Rectangle 6">
            <a:extLst>
              <a:ext uri="{FF2B5EF4-FFF2-40B4-BE49-F238E27FC236}">
                <a16:creationId xmlns:a16="http://schemas.microsoft.com/office/drawing/2014/main" id="{7C6AC990-78E3-DB8F-0B7A-A433A73B8AF7}"/>
              </a:ext>
            </a:extLst>
          </p:cNvPr>
          <p:cNvSpPr>
            <a:spLocks noGrp="1" noChangeArrowheads="1"/>
          </p:cNvSpPr>
          <p:nvPr>
            <p:ph type="sldNum" sz="quarter"/>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1pPr>
            <a:lvl2pPr marL="742950" indent="-28575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2pPr>
            <a:lvl3pPr marL="11430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3pPr>
            <a:lvl4pPr marL="16002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4pPr>
            <a:lvl5pPr marL="20574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5pPr>
            <a:lvl6pPr marL="25146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6pPr>
            <a:lvl7pPr marL="29718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7pPr>
            <a:lvl8pPr marL="34290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8pPr>
            <a:lvl9pPr marL="38862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9pPr>
          </a:lstStyle>
          <a:p>
            <a:pPr fontAlgn="base">
              <a:spcBef>
                <a:spcPct val="0"/>
              </a:spcBef>
              <a:spcAft>
                <a:spcPct val="0"/>
              </a:spcAft>
            </a:pPr>
            <a:fld id="{67FC7971-3EF8-46BC-9983-C436C667CAB0}" type="slidenum">
              <a:rPr lang="en-US" altLang="en-US" sz="1400" smtClean="0"/>
              <a:pPr fontAlgn="base">
                <a:spcBef>
                  <a:spcPct val="0"/>
                </a:spcBef>
                <a:spcAft>
                  <a:spcPct val="0"/>
                </a:spcAft>
              </a:pPr>
              <a:t>21</a:t>
            </a:fld>
            <a:endParaRPr lang="en-US" altLang="en-US" sz="1400" dirty="0"/>
          </a:p>
        </p:txBody>
      </p:sp>
      <p:sp>
        <p:nvSpPr>
          <p:cNvPr id="98307" name="Rectangle 1">
            <a:extLst>
              <a:ext uri="{FF2B5EF4-FFF2-40B4-BE49-F238E27FC236}">
                <a16:creationId xmlns:a16="http://schemas.microsoft.com/office/drawing/2014/main" id="{67D3EF5B-D313-C7D4-ACED-3DA9E5CA37C3}"/>
              </a:ext>
            </a:extLst>
          </p:cNvPr>
          <p:cNvSpPr>
            <a:spLocks noGrp="1" noRot="1" noChangeAspect="1" noChangeArrowheads="1" noTextEdit="1"/>
          </p:cNvSpPr>
          <p:nvPr>
            <p:ph type="sldImg"/>
          </p:nvPr>
        </p:nvSpPr>
        <p:spPr>
          <a:xfrm>
            <a:off x="533400" y="763588"/>
            <a:ext cx="6704013" cy="3771900"/>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98308" name="Rectangle 2">
            <a:extLst>
              <a:ext uri="{FF2B5EF4-FFF2-40B4-BE49-F238E27FC236}">
                <a16:creationId xmlns:a16="http://schemas.microsoft.com/office/drawing/2014/main" id="{3E099630-C844-2BDE-AF6C-5218F96D120D}"/>
              </a:ext>
            </a:extLst>
          </p:cNvPr>
          <p:cNvSpPr>
            <a:spLocks noGrp="1" noChangeArrowheads="1"/>
          </p:cNvSpPr>
          <p:nvPr>
            <p:ph type="body" idx="1"/>
          </p:nvPr>
        </p:nvSpPr>
        <p:spPr>
          <a:xfrm>
            <a:off x="777875" y="4776788"/>
            <a:ext cx="6218238" cy="45259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dirty="0"/>
          </a:p>
        </p:txBody>
      </p:sp>
    </p:spTree>
    <p:extLst>
      <p:ext uri="{BB962C8B-B14F-4D97-AF65-F5344CB8AC3E}">
        <p14:creationId xmlns:p14="http://schemas.microsoft.com/office/powerpoint/2010/main" val="339459838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2B818610-E9EE-1059-82C8-5802E0BC2DFF}"/>
            </a:ext>
          </a:extLst>
        </p:cNvPr>
        <p:cNvGrpSpPr/>
        <p:nvPr/>
      </p:nvGrpSpPr>
      <p:grpSpPr>
        <a:xfrm>
          <a:off x="0" y="0"/>
          <a:ext cx="0" cy="0"/>
          <a:chOff x="0" y="0"/>
          <a:chExt cx="0" cy="0"/>
        </a:xfrm>
      </p:grpSpPr>
      <p:sp>
        <p:nvSpPr>
          <p:cNvPr id="98306" name="Rectangle 6">
            <a:extLst>
              <a:ext uri="{FF2B5EF4-FFF2-40B4-BE49-F238E27FC236}">
                <a16:creationId xmlns:a16="http://schemas.microsoft.com/office/drawing/2014/main" id="{A79213B0-892E-4C2B-F56C-80CA0A6E158C}"/>
              </a:ext>
            </a:extLst>
          </p:cNvPr>
          <p:cNvSpPr>
            <a:spLocks noGrp="1" noChangeArrowheads="1"/>
          </p:cNvSpPr>
          <p:nvPr>
            <p:ph type="sldNum" sz="quarter"/>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1pPr>
            <a:lvl2pPr marL="742950" indent="-28575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2pPr>
            <a:lvl3pPr marL="11430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3pPr>
            <a:lvl4pPr marL="16002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4pPr>
            <a:lvl5pPr marL="20574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5pPr>
            <a:lvl6pPr marL="25146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6pPr>
            <a:lvl7pPr marL="29718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7pPr>
            <a:lvl8pPr marL="34290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8pPr>
            <a:lvl9pPr marL="38862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9pPr>
          </a:lstStyle>
          <a:p>
            <a:pPr fontAlgn="base">
              <a:spcBef>
                <a:spcPct val="0"/>
              </a:spcBef>
              <a:spcAft>
                <a:spcPct val="0"/>
              </a:spcAft>
            </a:pPr>
            <a:fld id="{67FC7971-3EF8-46BC-9983-C436C667CAB0}" type="slidenum">
              <a:rPr lang="en-US" altLang="en-US" sz="1400" smtClean="0"/>
              <a:pPr fontAlgn="base">
                <a:spcBef>
                  <a:spcPct val="0"/>
                </a:spcBef>
                <a:spcAft>
                  <a:spcPct val="0"/>
                </a:spcAft>
              </a:pPr>
              <a:t>22</a:t>
            </a:fld>
            <a:endParaRPr lang="en-US" altLang="en-US" sz="1400" dirty="0"/>
          </a:p>
        </p:txBody>
      </p:sp>
      <p:sp>
        <p:nvSpPr>
          <p:cNvPr id="98307" name="Rectangle 1">
            <a:extLst>
              <a:ext uri="{FF2B5EF4-FFF2-40B4-BE49-F238E27FC236}">
                <a16:creationId xmlns:a16="http://schemas.microsoft.com/office/drawing/2014/main" id="{1DA62FA6-8F47-ADAF-2DE3-0ECB30FFADDB}"/>
              </a:ext>
            </a:extLst>
          </p:cNvPr>
          <p:cNvSpPr>
            <a:spLocks noGrp="1" noRot="1" noChangeAspect="1" noChangeArrowheads="1" noTextEdit="1"/>
          </p:cNvSpPr>
          <p:nvPr>
            <p:ph type="sldImg"/>
          </p:nvPr>
        </p:nvSpPr>
        <p:spPr>
          <a:xfrm>
            <a:off x="533400" y="763588"/>
            <a:ext cx="6704013" cy="3771900"/>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98308" name="Rectangle 2">
            <a:extLst>
              <a:ext uri="{FF2B5EF4-FFF2-40B4-BE49-F238E27FC236}">
                <a16:creationId xmlns:a16="http://schemas.microsoft.com/office/drawing/2014/main" id="{CAFFB2CC-E385-AF4D-6611-6A88C3FC743D}"/>
              </a:ext>
            </a:extLst>
          </p:cNvPr>
          <p:cNvSpPr>
            <a:spLocks noGrp="1" noChangeArrowheads="1"/>
          </p:cNvSpPr>
          <p:nvPr>
            <p:ph type="body" idx="1"/>
          </p:nvPr>
        </p:nvSpPr>
        <p:spPr>
          <a:xfrm>
            <a:off x="777875" y="4776788"/>
            <a:ext cx="6218238" cy="45259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dirty="0"/>
          </a:p>
        </p:txBody>
      </p:sp>
    </p:spTree>
    <p:extLst>
      <p:ext uri="{BB962C8B-B14F-4D97-AF65-F5344CB8AC3E}">
        <p14:creationId xmlns:p14="http://schemas.microsoft.com/office/powerpoint/2010/main" val="93193063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EDF33C27-32C9-B664-5E75-57AF8EC85096}"/>
            </a:ext>
          </a:extLst>
        </p:cNvPr>
        <p:cNvGrpSpPr/>
        <p:nvPr/>
      </p:nvGrpSpPr>
      <p:grpSpPr>
        <a:xfrm>
          <a:off x="0" y="0"/>
          <a:ext cx="0" cy="0"/>
          <a:chOff x="0" y="0"/>
          <a:chExt cx="0" cy="0"/>
        </a:xfrm>
      </p:grpSpPr>
      <p:sp>
        <p:nvSpPr>
          <p:cNvPr id="98306" name="Rectangle 6">
            <a:extLst>
              <a:ext uri="{FF2B5EF4-FFF2-40B4-BE49-F238E27FC236}">
                <a16:creationId xmlns:a16="http://schemas.microsoft.com/office/drawing/2014/main" id="{910B014F-4EFF-0D0E-062E-AEC0F722745C}"/>
              </a:ext>
            </a:extLst>
          </p:cNvPr>
          <p:cNvSpPr>
            <a:spLocks noGrp="1" noChangeArrowheads="1"/>
          </p:cNvSpPr>
          <p:nvPr>
            <p:ph type="sldNum" sz="quarter"/>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1pPr>
            <a:lvl2pPr marL="742950" indent="-28575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2pPr>
            <a:lvl3pPr marL="11430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3pPr>
            <a:lvl4pPr marL="16002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4pPr>
            <a:lvl5pPr marL="20574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5pPr>
            <a:lvl6pPr marL="25146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6pPr>
            <a:lvl7pPr marL="29718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7pPr>
            <a:lvl8pPr marL="34290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8pPr>
            <a:lvl9pPr marL="38862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9pPr>
          </a:lstStyle>
          <a:p>
            <a:pPr fontAlgn="base">
              <a:spcBef>
                <a:spcPct val="0"/>
              </a:spcBef>
              <a:spcAft>
                <a:spcPct val="0"/>
              </a:spcAft>
            </a:pPr>
            <a:fld id="{67FC7971-3EF8-46BC-9983-C436C667CAB0}" type="slidenum">
              <a:rPr lang="en-US" altLang="en-US" sz="1400" smtClean="0"/>
              <a:pPr fontAlgn="base">
                <a:spcBef>
                  <a:spcPct val="0"/>
                </a:spcBef>
                <a:spcAft>
                  <a:spcPct val="0"/>
                </a:spcAft>
              </a:pPr>
              <a:t>23</a:t>
            </a:fld>
            <a:endParaRPr lang="en-US" altLang="en-US" sz="1400" dirty="0"/>
          </a:p>
        </p:txBody>
      </p:sp>
      <p:sp>
        <p:nvSpPr>
          <p:cNvPr id="98307" name="Rectangle 1">
            <a:extLst>
              <a:ext uri="{FF2B5EF4-FFF2-40B4-BE49-F238E27FC236}">
                <a16:creationId xmlns:a16="http://schemas.microsoft.com/office/drawing/2014/main" id="{7048F60D-DD70-6215-8FFC-E089E2A68628}"/>
              </a:ext>
            </a:extLst>
          </p:cNvPr>
          <p:cNvSpPr>
            <a:spLocks noGrp="1" noRot="1" noChangeAspect="1" noChangeArrowheads="1" noTextEdit="1"/>
          </p:cNvSpPr>
          <p:nvPr>
            <p:ph type="sldImg"/>
          </p:nvPr>
        </p:nvSpPr>
        <p:spPr>
          <a:xfrm>
            <a:off x="533400" y="763588"/>
            <a:ext cx="6704013" cy="3771900"/>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98308" name="Rectangle 2">
            <a:extLst>
              <a:ext uri="{FF2B5EF4-FFF2-40B4-BE49-F238E27FC236}">
                <a16:creationId xmlns:a16="http://schemas.microsoft.com/office/drawing/2014/main" id="{1F8D3ADB-5AAF-4631-9BFA-16A5FE5CDB86}"/>
              </a:ext>
            </a:extLst>
          </p:cNvPr>
          <p:cNvSpPr>
            <a:spLocks noGrp="1" noChangeArrowheads="1"/>
          </p:cNvSpPr>
          <p:nvPr>
            <p:ph type="body" idx="1"/>
          </p:nvPr>
        </p:nvSpPr>
        <p:spPr>
          <a:xfrm>
            <a:off x="777875" y="4776788"/>
            <a:ext cx="6218238" cy="45259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dirty="0"/>
          </a:p>
        </p:txBody>
      </p:sp>
    </p:spTree>
    <p:extLst>
      <p:ext uri="{BB962C8B-B14F-4D97-AF65-F5344CB8AC3E}">
        <p14:creationId xmlns:p14="http://schemas.microsoft.com/office/powerpoint/2010/main" val="222303763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2A67B0EA-74E9-51BF-11B6-0BA219F1071D}"/>
            </a:ext>
          </a:extLst>
        </p:cNvPr>
        <p:cNvGrpSpPr/>
        <p:nvPr/>
      </p:nvGrpSpPr>
      <p:grpSpPr>
        <a:xfrm>
          <a:off x="0" y="0"/>
          <a:ext cx="0" cy="0"/>
          <a:chOff x="0" y="0"/>
          <a:chExt cx="0" cy="0"/>
        </a:xfrm>
      </p:grpSpPr>
      <p:sp>
        <p:nvSpPr>
          <p:cNvPr id="98306" name="Rectangle 6">
            <a:extLst>
              <a:ext uri="{FF2B5EF4-FFF2-40B4-BE49-F238E27FC236}">
                <a16:creationId xmlns:a16="http://schemas.microsoft.com/office/drawing/2014/main" id="{F73E34B4-3637-5F97-5A4D-305517A29D97}"/>
              </a:ext>
            </a:extLst>
          </p:cNvPr>
          <p:cNvSpPr>
            <a:spLocks noGrp="1" noChangeArrowheads="1"/>
          </p:cNvSpPr>
          <p:nvPr>
            <p:ph type="sldNum" sz="quarter"/>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1pPr>
            <a:lvl2pPr marL="742950" indent="-28575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2pPr>
            <a:lvl3pPr marL="11430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3pPr>
            <a:lvl4pPr marL="16002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4pPr>
            <a:lvl5pPr marL="20574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5pPr>
            <a:lvl6pPr marL="25146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6pPr>
            <a:lvl7pPr marL="29718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7pPr>
            <a:lvl8pPr marL="34290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8pPr>
            <a:lvl9pPr marL="38862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9pPr>
          </a:lstStyle>
          <a:p>
            <a:pPr fontAlgn="base">
              <a:spcBef>
                <a:spcPct val="0"/>
              </a:spcBef>
              <a:spcAft>
                <a:spcPct val="0"/>
              </a:spcAft>
            </a:pPr>
            <a:fld id="{67FC7971-3EF8-46BC-9983-C436C667CAB0}" type="slidenum">
              <a:rPr lang="en-US" altLang="en-US" sz="1400" smtClean="0"/>
              <a:pPr fontAlgn="base">
                <a:spcBef>
                  <a:spcPct val="0"/>
                </a:spcBef>
                <a:spcAft>
                  <a:spcPct val="0"/>
                </a:spcAft>
              </a:pPr>
              <a:t>24</a:t>
            </a:fld>
            <a:endParaRPr lang="en-US" altLang="en-US" sz="1400" dirty="0"/>
          </a:p>
        </p:txBody>
      </p:sp>
      <p:sp>
        <p:nvSpPr>
          <p:cNvPr id="98307" name="Rectangle 1">
            <a:extLst>
              <a:ext uri="{FF2B5EF4-FFF2-40B4-BE49-F238E27FC236}">
                <a16:creationId xmlns:a16="http://schemas.microsoft.com/office/drawing/2014/main" id="{31E4F2CF-E907-5B7A-BE3E-8CFC46137381}"/>
              </a:ext>
            </a:extLst>
          </p:cNvPr>
          <p:cNvSpPr>
            <a:spLocks noGrp="1" noRot="1" noChangeAspect="1" noChangeArrowheads="1" noTextEdit="1"/>
          </p:cNvSpPr>
          <p:nvPr>
            <p:ph type="sldImg"/>
          </p:nvPr>
        </p:nvSpPr>
        <p:spPr>
          <a:xfrm>
            <a:off x="533400" y="763588"/>
            <a:ext cx="6704013" cy="3771900"/>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98308" name="Rectangle 2">
            <a:extLst>
              <a:ext uri="{FF2B5EF4-FFF2-40B4-BE49-F238E27FC236}">
                <a16:creationId xmlns:a16="http://schemas.microsoft.com/office/drawing/2014/main" id="{60E3BC81-DFC0-3556-FD5B-91D20463F54C}"/>
              </a:ext>
            </a:extLst>
          </p:cNvPr>
          <p:cNvSpPr>
            <a:spLocks noGrp="1" noChangeArrowheads="1"/>
          </p:cNvSpPr>
          <p:nvPr>
            <p:ph type="body" idx="1"/>
          </p:nvPr>
        </p:nvSpPr>
        <p:spPr>
          <a:xfrm>
            <a:off x="777875" y="4776788"/>
            <a:ext cx="6218238" cy="45259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dirty="0"/>
          </a:p>
        </p:txBody>
      </p:sp>
    </p:spTree>
    <p:extLst>
      <p:ext uri="{BB962C8B-B14F-4D97-AF65-F5344CB8AC3E}">
        <p14:creationId xmlns:p14="http://schemas.microsoft.com/office/powerpoint/2010/main" val="141943917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11E3874B-11BA-AAFD-8489-C3B5C110EDE4}"/>
            </a:ext>
          </a:extLst>
        </p:cNvPr>
        <p:cNvGrpSpPr/>
        <p:nvPr/>
      </p:nvGrpSpPr>
      <p:grpSpPr>
        <a:xfrm>
          <a:off x="0" y="0"/>
          <a:ext cx="0" cy="0"/>
          <a:chOff x="0" y="0"/>
          <a:chExt cx="0" cy="0"/>
        </a:xfrm>
      </p:grpSpPr>
      <p:sp>
        <p:nvSpPr>
          <p:cNvPr id="98306" name="Rectangle 6">
            <a:extLst>
              <a:ext uri="{FF2B5EF4-FFF2-40B4-BE49-F238E27FC236}">
                <a16:creationId xmlns:a16="http://schemas.microsoft.com/office/drawing/2014/main" id="{0B488E5D-F45D-2F05-292D-A3ECA28C33BC}"/>
              </a:ext>
            </a:extLst>
          </p:cNvPr>
          <p:cNvSpPr>
            <a:spLocks noGrp="1" noChangeArrowheads="1"/>
          </p:cNvSpPr>
          <p:nvPr>
            <p:ph type="sldNum" sz="quarter"/>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1pPr>
            <a:lvl2pPr marL="742950" indent="-28575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2pPr>
            <a:lvl3pPr marL="11430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3pPr>
            <a:lvl4pPr marL="16002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4pPr>
            <a:lvl5pPr marL="20574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5pPr>
            <a:lvl6pPr marL="25146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6pPr>
            <a:lvl7pPr marL="29718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7pPr>
            <a:lvl8pPr marL="34290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8pPr>
            <a:lvl9pPr marL="38862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9pPr>
          </a:lstStyle>
          <a:p>
            <a:pPr fontAlgn="base">
              <a:spcBef>
                <a:spcPct val="0"/>
              </a:spcBef>
              <a:spcAft>
                <a:spcPct val="0"/>
              </a:spcAft>
            </a:pPr>
            <a:fld id="{67FC7971-3EF8-46BC-9983-C436C667CAB0}" type="slidenum">
              <a:rPr lang="en-US" altLang="en-US" sz="1400" smtClean="0"/>
              <a:pPr fontAlgn="base">
                <a:spcBef>
                  <a:spcPct val="0"/>
                </a:spcBef>
                <a:spcAft>
                  <a:spcPct val="0"/>
                </a:spcAft>
              </a:pPr>
              <a:t>25</a:t>
            </a:fld>
            <a:endParaRPr lang="en-US" altLang="en-US" sz="1400" dirty="0"/>
          </a:p>
        </p:txBody>
      </p:sp>
      <p:sp>
        <p:nvSpPr>
          <p:cNvPr id="98307" name="Rectangle 1">
            <a:extLst>
              <a:ext uri="{FF2B5EF4-FFF2-40B4-BE49-F238E27FC236}">
                <a16:creationId xmlns:a16="http://schemas.microsoft.com/office/drawing/2014/main" id="{2101D950-BDFA-A2FA-A887-AA8E26230A98}"/>
              </a:ext>
            </a:extLst>
          </p:cNvPr>
          <p:cNvSpPr>
            <a:spLocks noGrp="1" noRot="1" noChangeAspect="1" noChangeArrowheads="1" noTextEdit="1"/>
          </p:cNvSpPr>
          <p:nvPr>
            <p:ph type="sldImg"/>
          </p:nvPr>
        </p:nvSpPr>
        <p:spPr>
          <a:xfrm>
            <a:off x="533400" y="763588"/>
            <a:ext cx="6704013" cy="3771900"/>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98308" name="Rectangle 2">
            <a:extLst>
              <a:ext uri="{FF2B5EF4-FFF2-40B4-BE49-F238E27FC236}">
                <a16:creationId xmlns:a16="http://schemas.microsoft.com/office/drawing/2014/main" id="{DD97EADE-D7AA-287E-3E07-6AA572D8B512}"/>
              </a:ext>
            </a:extLst>
          </p:cNvPr>
          <p:cNvSpPr>
            <a:spLocks noGrp="1" noChangeArrowheads="1"/>
          </p:cNvSpPr>
          <p:nvPr>
            <p:ph type="body" idx="1"/>
          </p:nvPr>
        </p:nvSpPr>
        <p:spPr>
          <a:xfrm>
            <a:off x="777875" y="4776788"/>
            <a:ext cx="6218238" cy="45259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dirty="0"/>
          </a:p>
        </p:txBody>
      </p:sp>
    </p:spTree>
    <p:extLst>
      <p:ext uri="{BB962C8B-B14F-4D97-AF65-F5344CB8AC3E}">
        <p14:creationId xmlns:p14="http://schemas.microsoft.com/office/powerpoint/2010/main" val="312200292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CF59E738-9564-5F43-EFDE-1CEA6587DEF1}"/>
            </a:ext>
          </a:extLst>
        </p:cNvPr>
        <p:cNvGrpSpPr/>
        <p:nvPr/>
      </p:nvGrpSpPr>
      <p:grpSpPr>
        <a:xfrm>
          <a:off x="0" y="0"/>
          <a:ext cx="0" cy="0"/>
          <a:chOff x="0" y="0"/>
          <a:chExt cx="0" cy="0"/>
        </a:xfrm>
      </p:grpSpPr>
      <p:sp>
        <p:nvSpPr>
          <p:cNvPr id="98306" name="Rectangle 6">
            <a:extLst>
              <a:ext uri="{FF2B5EF4-FFF2-40B4-BE49-F238E27FC236}">
                <a16:creationId xmlns:a16="http://schemas.microsoft.com/office/drawing/2014/main" id="{3948325B-00CC-55FD-66E6-E31F926F251B}"/>
              </a:ext>
            </a:extLst>
          </p:cNvPr>
          <p:cNvSpPr>
            <a:spLocks noGrp="1" noChangeArrowheads="1"/>
          </p:cNvSpPr>
          <p:nvPr>
            <p:ph type="sldNum" sz="quarter"/>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1pPr>
            <a:lvl2pPr marL="742950" indent="-28575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2pPr>
            <a:lvl3pPr marL="11430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3pPr>
            <a:lvl4pPr marL="16002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4pPr>
            <a:lvl5pPr marL="20574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5pPr>
            <a:lvl6pPr marL="25146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6pPr>
            <a:lvl7pPr marL="29718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7pPr>
            <a:lvl8pPr marL="34290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8pPr>
            <a:lvl9pPr marL="38862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9pPr>
          </a:lstStyle>
          <a:p>
            <a:pPr fontAlgn="base">
              <a:spcBef>
                <a:spcPct val="0"/>
              </a:spcBef>
              <a:spcAft>
                <a:spcPct val="0"/>
              </a:spcAft>
            </a:pPr>
            <a:fld id="{67FC7971-3EF8-46BC-9983-C436C667CAB0}" type="slidenum">
              <a:rPr lang="en-US" altLang="en-US" sz="1400" smtClean="0"/>
              <a:pPr fontAlgn="base">
                <a:spcBef>
                  <a:spcPct val="0"/>
                </a:spcBef>
                <a:spcAft>
                  <a:spcPct val="0"/>
                </a:spcAft>
              </a:pPr>
              <a:t>26</a:t>
            </a:fld>
            <a:endParaRPr lang="en-US" altLang="en-US" sz="1400" dirty="0"/>
          </a:p>
        </p:txBody>
      </p:sp>
      <p:sp>
        <p:nvSpPr>
          <p:cNvPr id="98307" name="Rectangle 1">
            <a:extLst>
              <a:ext uri="{FF2B5EF4-FFF2-40B4-BE49-F238E27FC236}">
                <a16:creationId xmlns:a16="http://schemas.microsoft.com/office/drawing/2014/main" id="{81876E6E-0DFE-8DE6-0F21-980197DA8F19}"/>
              </a:ext>
            </a:extLst>
          </p:cNvPr>
          <p:cNvSpPr>
            <a:spLocks noGrp="1" noRot="1" noChangeAspect="1" noChangeArrowheads="1" noTextEdit="1"/>
          </p:cNvSpPr>
          <p:nvPr>
            <p:ph type="sldImg"/>
          </p:nvPr>
        </p:nvSpPr>
        <p:spPr>
          <a:xfrm>
            <a:off x="533400" y="763588"/>
            <a:ext cx="6704013" cy="3771900"/>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98308" name="Rectangle 2">
            <a:extLst>
              <a:ext uri="{FF2B5EF4-FFF2-40B4-BE49-F238E27FC236}">
                <a16:creationId xmlns:a16="http://schemas.microsoft.com/office/drawing/2014/main" id="{3A6F5252-96FD-5C08-D1C8-1AAE2817E233}"/>
              </a:ext>
            </a:extLst>
          </p:cNvPr>
          <p:cNvSpPr>
            <a:spLocks noGrp="1" noChangeArrowheads="1"/>
          </p:cNvSpPr>
          <p:nvPr>
            <p:ph type="body" idx="1"/>
          </p:nvPr>
        </p:nvSpPr>
        <p:spPr>
          <a:xfrm>
            <a:off x="777875" y="4776788"/>
            <a:ext cx="6218238" cy="45259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dirty="0"/>
          </a:p>
        </p:txBody>
      </p:sp>
    </p:spTree>
    <p:extLst>
      <p:ext uri="{BB962C8B-B14F-4D97-AF65-F5344CB8AC3E}">
        <p14:creationId xmlns:p14="http://schemas.microsoft.com/office/powerpoint/2010/main" val="6706647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BE429030-4E86-98ED-DDC9-36C5833CD6F4}"/>
            </a:ext>
          </a:extLst>
        </p:cNvPr>
        <p:cNvGrpSpPr/>
        <p:nvPr/>
      </p:nvGrpSpPr>
      <p:grpSpPr>
        <a:xfrm>
          <a:off x="0" y="0"/>
          <a:ext cx="0" cy="0"/>
          <a:chOff x="0" y="0"/>
          <a:chExt cx="0" cy="0"/>
        </a:xfrm>
      </p:grpSpPr>
      <p:sp>
        <p:nvSpPr>
          <p:cNvPr id="98306" name="Rectangle 6">
            <a:extLst>
              <a:ext uri="{FF2B5EF4-FFF2-40B4-BE49-F238E27FC236}">
                <a16:creationId xmlns:a16="http://schemas.microsoft.com/office/drawing/2014/main" id="{6976A788-245F-9E4D-2EDD-D15ED55506B9}"/>
              </a:ext>
            </a:extLst>
          </p:cNvPr>
          <p:cNvSpPr>
            <a:spLocks noGrp="1" noChangeArrowheads="1"/>
          </p:cNvSpPr>
          <p:nvPr>
            <p:ph type="sldNum" sz="quarter"/>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1pPr>
            <a:lvl2pPr marL="742950" indent="-28575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2pPr>
            <a:lvl3pPr marL="11430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3pPr>
            <a:lvl4pPr marL="16002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4pPr>
            <a:lvl5pPr marL="20574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5pPr>
            <a:lvl6pPr marL="25146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6pPr>
            <a:lvl7pPr marL="29718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7pPr>
            <a:lvl8pPr marL="34290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8pPr>
            <a:lvl9pPr marL="38862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9pPr>
          </a:lstStyle>
          <a:p>
            <a:pPr fontAlgn="base">
              <a:spcBef>
                <a:spcPct val="0"/>
              </a:spcBef>
              <a:spcAft>
                <a:spcPct val="0"/>
              </a:spcAft>
            </a:pPr>
            <a:fld id="{67FC7971-3EF8-46BC-9983-C436C667CAB0}" type="slidenum">
              <a:rPr lang="en-US" altLang="en-US" sz="1400" smtClean="0"/>
              <a:pPr fontAlgn="base">
                <a:spcBef>
                  <a:spcPct val="0"/>
                </a:spcBef>
                <a:spcAft>
                  <a:spcPct val="0"/>
                </a:spcAft>
              </a:pPr>
              <a:t>27</a:t>
            </a:fld>
            <a:endParaRPr lang="en-US" altLang="en-US" sz="1400" dirty="0"/>
          </a:p>
        </p:txBody>
      </p:sp>
      <p:sp>
        <p:nvSpPr>
          <p:cNvPr id="98307" name="Rectangle 1">
            <a:extLst>
              <a:ext uri="{FF2B5EF4-FFF2-40B4-BE49-F238E27FC236}">
                <a16:creationId xmlns:a16="http://schemas.microsoft.com/office/drawing/2014/main" id="{963552DB-9067-0A13-4F22-2954A40EE93D}"/>
              </a:ext>
            </a:extLst>
          </p:cNvPr>
          <p:cNvSpPr>
            <a:spLocks noGrp="1" noRot="1" noChangeAspect="1" noChangeArrowheads="1" noTextEdit="1"/>
          </p:cNvSpPr>
          <p:nvPr>
            <p:ph type="sldImg"/>
          </p:nvPr>
        </p:nvSpPr>
        <p:spPr>
          <a:xfrm>
            <a:off x="533400" y="763588"/>
            <a:ext cx="6704013" cy="3771900"/>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98308" name="Rectangle 2">
            <a:extLst>
              <a:ext uri="{FF2B5EF4-FFF2-40B4-BE49-F238E27FC236}">
                <a16:creationId xmlns:a16="http://schemas.microsoft.com/office/drawing/2014/main" id="{BA172FAF-2FA9-5AD3-55B9-978D3E3BBE7A}"/>
              </a:ext>
            </a:extLst>
          </p:cNvPr>
          <p:cNvSpPr>
            <a:spLocks noGrp="1" noChangeArrowheads="1"/>
          </p:cNvSpPr>
          <p:nvPr>
            <p:ph type="body" idx="1"/>
          </p:nvPr>
        </p:nvSpPr>
        <p:spPr>
          <a:xfrm>
            <a:off x="777875" y="4776788"/>
            <a:ext cx="6218238" cy="45259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dirty="0"/>
          </a:p>
        </p:txBody>
      </p:sp>
    </p:spTree>
    <p:extLst>
      <p:ext uri="{BB962C8B-B14F-4D97-AF65-F5344CB8AC3E}">
        <p14:creationId xmlns:p14="http://schemas.microsoft.com/office/powerpoint/2010/main" val="160996468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1F90A524-9292-A4F7-34D0-71495545E2AA}"/>
            </a:ext>
          </a:extLst>
        </p:cNvPr>
        <p:cNvGrpSpPr/>
        <p:nvPr/>
      </p:nvGrpSpPr>
      <p:grpSpPr>
        <a:xfrm>
          <a:off x="0" y="0"/>
          <a:ext cx="0" cy="0"/>
          <a:chOff x="0" y="0"/>
          <a:chExt cx="0" cy="0"/>
        </a:xfrm>
      </p:grpSpPr>
      <p:sp>
        <p:nvSpPr>
          <p:cNvPr id="98306" name="Rectangle 6">
            <a:extLst>
              <a:ext uri="{FF2B5EF4-FFF2-40B4-BE49-F238E27FC236}">
                <a16:creationId xmlns:a16="http://schemas.microsoft.com/office/drawing/2014/main" id="{3B30E635-E125-14A0-19CF-3518C7F9B378}"/>
              </a:ext>
            </a:extLst>
          </p:cNvPr>
          <p:cNvSpPr>
            <a:spLocks noGrp="1" noChangeArrowheads="1"/>
          </p:cNvSpPr>
          <p:nvPr>
            <p:ph type="sldNum" sz="quarter"/>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1pPr>
            <a:lvl2pPr marL="742950" indent="-28575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2pPr>
            <a:lvl3pPr marL="11430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3pPr>
            <a:lvl4pPr marL="16002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4pPr>
            <a:lvl5pPr marL="20574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5pPr>
            <a:lvl6pPr marL="25146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6pPr>
            <a:lvl7pPr marL="29718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7pPr>
            <a:lvl8pPr marL="34290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8pPr>
            <a:lvl9pPr marL="38862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9pPr>
          </a:lstStyle>
          <a:p>
            <a:pPr fontAlgn="base">
              <a:spcBef>
                <a:spcPct val="0"/>
              </a:spcBef>
              <a:spcAft>
                <a:spcPct val="0"/>
              </a:spcAft>
            </a:pPr>
            <a:fld id="{67FC7971-3EF8-46BC-9983-C436C667CAB0}" type="slidenum">
              <a:rPr lang="en-US" altLang="en-US" sz="1400" smtClean="0"/>
              <a:pPr fontAlgn="base">
                <a:spcBef>
                  <a:spcPct val="0"/>
                </a:spcBef>
                <a:spcAft>
                  <a:spcPct val="0"/>
                </a:spcAft>
              </a:pPr>
              <a:t>28</a:t>
            </a:fld>
            <a:endParaRPr lang="en-US" altLang="en-US" sz="1400" dirty="0"/>
          </a:p>
        </p:txBody>
      </p:sp>
      <p:sp>
        <p:nvSpPr>
          <p:cNvPr id="98307" name="Rectangle 1">
            <a:extLst>
              <a:ext uri="{FF2B5EF4-FFF2-40B4-BE49-F238E27FC236}">
                <a16:creationId xmlns:a16="http://schemas.microsoft.com/office/drawing/2014/main" id="{E1D0CDB6-FE4A-FDC5-BB62-AC2C0F62CC9F}"/>
              </a:ext>
            </a:extLst>
          </p:cNvPr>
          <p:cNvSpPr>
            <a:spLocks noGrp="1" noRot="1" noChangeAspect="1" noChangeArrowheads="1" noTextEdit="1"/>
          </p:cNvSpPr>
          <p:nvPr>
            <p:ph type="sldImg"/>
          </p:nvPr>
        </p:nvSpPr>
        <p:spPr>
          <a:xfrm>
            <a:off x="533400" y="763588"/>
            <a:ext cx="6704013" cy="3771900"/>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98308" name="Rectangle 2">
            <a:extLst>
              <a:ext uri="{FF2B5EF4-FFF2-40B4-BE49-F238E27FC236}">
                <a16:creationId xmlns:a16="http://schemas.microsoft.com/office/drawing/2014/main" id="{AC897049-B222-C291-CF86-B6F6E544E6D5}"/>
              </a:ext>
            </a:extLst>
          </p:cNvPr>
          <p:cNvSpPr>
            <a:spLocks noGrp="1" noChangeArrowheads="1"/>
          </p:cNvSpPr>
          <p:nvPr>
            <p:ph type="body" idx="1"/>
          </p:nvPr>
        </p:nvSpPr>
        <p:spPr>
          <a:xfrm>
            <a:off x="777875" y="4776788"/>
            <a:ext cx="6218238" cy="45259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dirty="0"/>
          </a:p>
        </p:txBody>
      </p:sp>
    </p:spTree>
    <p:extLst>
      <p:ext uri="{BB962C8B-B14F-4D97-AF65-F5344CB8AC3E}">
        <p14:creationId xmlns:p14="http://schemas.microsoft.com/office/powerpoint/2010/main" val="345953221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61F4AD61-6D2A-BEDE-71CF-2A955D952C92}"/>
            </a:ext>
          </a:extLst>
        </p:cNvPr>
        <p:cNvGrpSpPr/>
        <p:nvPr/>
      </p:nvGrpSpPr>
      <p:grpSpPr>
        <a:xfrm>
          <a:off x="0" y="0"/>
          <a:ext cx="0" cy="0"/>
          <a:chOff x="0" y="0"/>
          <a:chExt cx="0" cy="0"/>
        </a:xfrm>
      </p:grpSpPr>
      <p:sp>
        <p:nvSpPr>
          <p:cNvPr id="98306" name="Rectangle 6">
            <a:extLst>
              <a:ext uri="{FF2B5EF4-FFF2-40B4-BE49-F238E27FC236}">
                <a16:creationId xmlns:a16="http://schemas.microsoft.com/office/drawing/2014/main" id="{B7743558-BA55-5819-9D95-44839368A316}"/>
              </a:ext>
            </a:extLst>
          </p:cNvPr>
          <p:cNvSpPr>
            <a:spLocks noGrp="1" noChangeArrowheads="1"/>
          </p:cNvSpPr>
          <p:nvPr>
            <p:ph type="sldNum" sz="quarter"/>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1pPr>
            <a:lvl2pPr marL="742950" indent="-28575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2pPr>
            <a:lvl3pPr marL="11430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3pPr>
            <a:lvl4pPr marL="16002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4pPr>
            <a:lvl5pPr marL="20574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5pPr>
            <a:lvl6pPr marL="25146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6pPr>
            <a:lvl7pPr marL="29718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7pPr>
            <a:lvl8pPr marL="34290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8pPr>
            <a:lvl9pPr marL="38862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9pPr>
          </a:lstStyle>
          <a:p>
            <a:pPr fontAlgn="base">
              <a:spcBef>
                <a:spcPct val="0"/>
              </a:spcBef>
              <a:spcAft>
                <a:spcPct val="0"/>
              </a:spcAft>
            </a:pPr>
            <a:fld id="{67FC7971-3EF8-46BC-9983-C436C667CAB0}" type="slidenum">
              <a:rPr lang="en-US" altLang="en-US" sz="1400" smtClean="0"/>
              <a:pPr fontAlgn="base">
                <a:spcBef>
                  <a:spcPct val="0"/>
                </a:spcBef>
                <a:spcAft>
                  <a:spcPct val="0"/>
                </a:spcAft>
              </a:pPr>
              <a:t>29</a:t>
            </a:fld>
            <a:endParaRPr lang="en-US" altLang="en-US" sz="1400" dirty="0"/>
          </a:p>
        </p:txBody>
      </p:sp>
      <p:sp>
        <p:nvSpPr>
          <p:cNvPr id="98307" name="Rectangle 1">
            <a:extLst>
              <a:ext uri="{FF2B5EF4-FFF2-40B4-BE49-F238E27FC236}">
                <a16:creationId xmlns:a16="http://schemas.microsoft.com/office/drawing/2014/main" id="{542DC137-428E-21DE-22F6-D7C2ED895D35}"/>
              </a:ext>
            </a:extLst>
          </p:cNvPr>
          <p:cNvSpPr>
            <a:spLocks noGrp="1" noRot="1" noChangeAspect="1" noChangeArrowheads="1" noTextEdit="1"/>
          </p:cNvSpPr>
          <p:nvPr>
            <p:ph type="sldImg"/>
          </p:nvPr>
        </p:nvSpPr>
        <p:spPr>
          <a:xfrm>
            <a:off x="533400" y="763588"/>
            <a:ext cx="6704013" cy="3771900"/>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98308" name="Rectangle 2">
            <a:extLst>
              <a:ext uri="{FF2B5EF4-FFF2-40B4-BE49-F238E27FC236}">
                <a16:creationId xmlns:a16="http://schemas.microsoft.com/office/drawing/2014/main" id="{A73FF090-D1D4-C961-2A79-2381918E0E1F}"/>
              </a:ext>
            </a:extLst>
          </p:cNvPr>
          <p:cNvSpPr>
            <a:spLocks noGrp="1" noChangeArrowheads="1"/>
          </p:cNvSpPr>
          <p:nvPr>
            <p:ph type="body" idx="1"/>
          </p:nvPr>
        </p:nvSpPr>
        <p:spPr>
          <a:xfrm>
            <a:off x="777875" y="4776788"/>
            <a:ext cx="6218238" cy="45259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dirty="0"/>
          </a:p>
        </p:txBody>
      </p:sp>
    </p:spTree>
    <p:extLst>
      <p:ext uri="{BB962C8B-B14F-4D97-AF65-F5344CB8AC3E}">
        <p14:creationId xmlns:p14="http://schemas.microsoft.com/office/powerpoint/2010/main" val="207334099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7DF9181-FF78-CC4B-8677-4D2CB8C9FB05}" type="slidenum">
              <a:rPr lang="en-ES" smtClean="0"/>
              <a:t>2</a:t>
            </a:fld>
            <a:endParaRPr lang="en-ES"/>
          </a:p>
        </p:txBody>
      </p:sp>
    </p:spTree>
    <p:extLst>
      <p:ext uri="{BB962C8B-B14F-4D97-AF65-F5344CB8AC3E}">
        <p14:creationId xmlns:p14="http://schemas.microsoft.com/office/powerpoint/2010/main" val="82887077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4292023B-C6CC-E2FF-442A-A7133A343544}"/>
            </a:ext>
          </a:extLst>
        </p:cNvPr>
        <p:cNvGrpSpPr/>
        <p:nvPr/>
      </p:nvGrpSpPr>
      <p:grpSpPr>
        <a:xfrm>
          <a:off x="0" y="0"/>
          <a:ext cx="0" cy="0"/>
          <a:chOff x="0" y="0"/>
          <a:chExt cx="0" cy="0"/>
        </a:xfrm>
      </p:grpSpPr>
      <p:sp>
        <p:nvSpPr>
          <p:cNvPr id="98306" name="Rectangle 6">
            <a:extLst>
              <a:ext uri="{FF2B5EF4-FFF2-40B4-BE49-F238E27FC236}">
                <a16:creationId xmlns:a16="http://schemas.microsoft.com/office/drawing/2014/main" id="{4142F868-2EB8-83B7-6761-4324E8F980C7}"/>
              </a:ext>
            </a:extLst>
          </p:cNvPr>
          <p:cNvSpPr>
            <a:spLocks noGrp="1" noChangeArrowheads="1"/>
          </p:cNvSpPr>
          <p:nvPr>
            <p:ph type="sldNum" sz="quarter"/>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1pPr>
            <a:lvl2pPr marL="742950" indent="-28575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2pPr>
            <a:lvl3pPr marL="11430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3pPr>
            <a:lvl4pPr marL="16002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4pPr>
            <a:lvl5pPr marL="20574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5pPr>
            <a:lvl6pPr marL="25146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6pPr>
            <a:lvl7pPr marL="29718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7pPr>
            <a:lvl8pPr marL="34290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8pPr>
            <a:lvl9pPr marL="38862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9pPr>
          </a:lstStyle>
          <a:p>
            <a:pPr fontAlgn="base">
              <a:spcBef>
                <a:spcPct val="0"/>
              </a:spcBef>
              <a:spcAft>
                <a:spcPct val="0"/>
              </a:spcAft>
            </a:pPr>
            <a:fld id="{67FC7971-3EF8-46BC-9983-C436C667CAB0}" type="slidenum">
              <a:rPr lang="en-US" altLang="en-US" sz="1400" smtClean="0"/>
              <a:pPr fontAlgn="base">
                <a:spcBef>
                  <a:spcPct val="0"/>
                </a:spcBef>
                <a:spcAft>
                  <a:spcPct val="0"/>
                </a:spcAft>
              </a:pPr>
              <a:t>30</a:t>
            </a:fld>
            <a:endParaRPr lang="en-US" altLang="en-US" sz="1400" dirty="0"/>
          </a:p>
        </p:txBody>
      </p:sp>
      <p:sp>
        <p:nvSpPr>
          <p:cNvPr id="98307" name="Rectangle 1">
            <a:extLst>
              <a:ext uri="{FF2B5EF4-FFF2-40B4-BE49-F238E27FC236}">
                <a16:creationId xmlns:a16="http://schemas.microsoft.com/office/drawing/2014/main" id="{B1A36A6A-6DAA-2142-7246-CF00B43AF568}"/>
              </a:ext>
            </a:extLst>
          </p:cNvPr>
          <p:cNvSpPr>
            <a:spLocks noGrp="1" noRot="1" noChangeAspect="1" noChangeArrowheads="1" noTextEdit="1"/>
          </p:cNvSpPr>
          <p:nvPr>
            <p:ph type="sldImg"/>
          </p:nvPr>
        </p:nvSpPr>
        <p:spPr>
          <a:xfrm>
            <a:off x="533400" y="763588"/>
            <a:ext cx="6704013" cy="3771900"/>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98308" name="Rectangle 2">
            <a:extLst>
              <a:ext uri="{FF2B5EF4-FFF2-40B4-BE49-F238E27FC236}">
                <a16:creationId xmlns:a16="http://schemas.microsoft.com/office/drawing/2014/main" id="{4DD897C1-118D-277C-0CB2-CB904F2E7D23}"/>
              </a:ext>
            </a:extLst>
          </p:cNvPr>
          <p:cNvSpPr>
            <a:spLocks noGrp="1" noChangeArrowheads="1"/>
          </p:cNvSpPr>
          <p:nvPr>
            <p:ph type="body" idx="1"/>
          </p:nvPr>
        </p:nvSpPr>
        <p:spPr>
          <a:xfrm>
            <a:off x="777875" y="4776788"/>
            <a:ext cx="6218238" cy="45259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dirty="0"/>
          </a:p>
        </p:txBody>
      </p:sp>
    </p:spTree>
    <p:extLst>
      <p:ext uri="{BB962C8B-B14F-4D97-AF65-F5344CB8AC3E}">
        <p14:creationId xmlns:p14="http://schemas.microsoft.com/office/powerpoint/2010/main" val="347348606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3257652F-1B25-58C0-7695-1947A9AFDAC0}"/>
            </a:ext>
          </a:extLst>
        </p:cNvPr>
        <p:cNvGrpSpPr/>
        <p:nvPr/>
      </p:nvGrpSpPr>
      <p:grpSpPr>
        <a:xfrm>
          <a:off x="0" y="0"/>
          <a:ext cx="0" cy="0"/>
          <a:chOff x="0" y="0"/>
          <a:chExt cx="0" cy="0"/>
        </a:xfrm>
      </p:grpSpPr>
      <p:sp>
        <p:nvSpPr>
          <p:cNvPr id="98306" name="Rectangle 6">
            <a:extLst>
              <a:ext uri="{FF2B5EF4-FFF2-40B4-BE49-F238E27FC236}">
                <a16:creationId xmlns:a16="http://schemas.microsoft.com/office/drawing/2014/main" id="{3741B606-7AD2-98A7-80C3-1E37D0BE1B7D}"/>
              </a:ext>
            </a:extLst>
          </p:cNvPr>
          <p:cNvSpPr>
            <a:spLocks noGrp="1" noChangeArrowheads="1"/>
          </p:cNvSpPr>
          <p:nvPr>
            <p:ph type="sldNum" sz="quarter"/>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1pPr>
            <a:lvl2pPr marL="742950" indent="-28575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2pPr>
            <a:lvl3pPr marL="11430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3pPr>
            <a:lvl4pPr marL="16002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4pPr>
            <a:lvl5pPr marL="20574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5pPr>
            <a:lvl6pPr marL="25146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6pPr>
            <a:lvl7pPr marL="29718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7pPr>
            <a:lvl8pPr marL="34290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8pPr>
            <a:lvl9pPr marL="38862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9pPr>
          </a:lstStyle>
          <a:p>
            <a:pPr fontAlgn="base">
              <a:spcBef>
                <a:spcPct val="0"/>
              </a:spcBef>
              <a:spcAft>
                <a:spcPct val="0"/>
              </a:spcAft>
            </a:pPr>
            <a:fld id="{67FC7971-3EF8-46BC-9983-C436C667CAB0}" type="slidenum">
              <a:rPr lang="en-US" altLang="en-US" sz="1400" smtClean="0"/>
              <a:pPr fontAlgn="base">
                <a:spcBef>
                  <a:spcPct val="0"/>
                </a:spcBef>
                <a:spcAft>
                  <a:spcPct val="0"/>
                </a:spcAft>
              </a:pPr>
              <a:t>31</a:t>
            </a:fld>
            <a:endParaRPr lang="en-US" altLang="en-US" sz="1400" dirty="0"/>
          </a:p>
        </p:txBody>
      </p:sp>
      <p:sp>
        <p:nvSpPr>
          <p:cNvPr id="98307" name="Rectangle 1">
            <a:extLst>
              <a:ext uri="{FF2B5EF4-FFF2-40B4-BE49-F238E27FC236}">
                <a16:creationId xmlns:a16="http://schemas.microsoft.com/office/drawing/2014/main" id="{42806224-53A1-81D3-8497-F442B544259F}"/>
              </a:ext>
            </a:extLst>
          </p:cNvPr>
          <p:cNvSpPr>
            <a:spLocks noGrp="1" noRot="1" noChangeAspect="1" noChangeArrowheads="1" noTextEdit="1"/>
          </p:cNvSpPr>
          <p:nvPr>
            <p:ph type="sldImg"/>
          </p:nvPr>
        </p:nvSpPr>
        <p:spPr>
          <a:xfrm>
            <a:off x="533400" y="763588"/>
            <a:ext cx="6704013" cy="3771900"/>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98308" name="Rectangle 2">
            <a:extLst>
              <a:ext uri="{FF2B5EF4-FFF2-40B4-BE49-F238E27FC236}">
                <a16:creationId xmlns:a16="http://schemas.microsoft.com/office/drawing/2014/main" id="{7C5A3346-48A6-53B3-51C0-2EABAE4E8F9E}"/>
              </a:ext>
            </a:extLst>
          </p:cNvPr>
          <p:cNvSpPr>
            <a:spLocks noGrp="1" noChangeArrowheads="1"/>
          </p:cNvSpPr>
          <p:nvPr>
            <p:ph type="body" idx="1"/>
          </p:nvPr>
        </p:nvSpPr>
        <p:spPr>
          <a:xfrm>
            <a:off x="777875" y="4776788"/>
            <a:ext cx="6218238" cy="45259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dirty="0"/>
          </a:p>
        </p:txBody>
      </p:sp>
    </p:spTree>
    <p:extLst>
      <p:ext uri="{BB962C8B-B14F-4D97-AF65-F5344CB8AC3E}">
        <p14:creationId xmlns:p14="http://schemas.microsoft.com/office/powerpoint/2010/main" val="42844840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BD788155-DEE5-1411-B96C-5FAE54E8B5BB}"/>
            </a:ext>
          </a:extLst>
        </p:cNvPr>
        <p:cNvGrpSpPr/>
        <p:nvPr/>
      </p:nvGrpSpPr>
      <p:grpSpPr>
        <a:xfrm>
          <a:off x="0" y="0"/>
          <a:ext cx="0" cy="0"/>
          <a:chOff x="0" y="0"/>
          <a:chExt cx="0" cy="0"/>
        </a:xfrm>
      </p:grpSpPr>
      <p:sp>
        <p:nvSpPr>
          <p:cNvPr id="98306" name="Rectangle 6">
            <a:extLst>
              <a:ext uri="{FF2B5EF4-FFF2-40B4-BE49-F238E27FC236}">
                <a16:creationId xmlns:a16="http://schemas.microsoft.com/office/drawing/2014/main" id="{2EC29880-77DC-C05C-EF5D-36FC96806255}"/>
              </a:ext>
            </a:extLst>
          </p:cNvPr>
          <p:cNvSpPr>
            <a:spLocks noGrp="1" noChangeArrowheads="1"/>
          </p:cNvSpPr>
          <p:nvPr>
            <p:ph type="sldNum" sz="quarter"/>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1pPr>
            <a:lvl2pPr marL="742950" indent="-28575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2pPr>
            <a:lvl3pPr marL="11430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3pPr>
            <a:lvl4pPr marL="16002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4pPr>
            <a:lvl5pPr marL="20574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5pPr>
            <a:lvl6pPr marL="25146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6pPr>
            <a:lvl7pPr marL="29718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7pPr>
            <a:lvl8pPr marL="34290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8pPr>
            <a:lvl9pPr marL="38862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9pPr>
          </a:lstStyle>
          <a:p>
            <a:pPr fontAlgn="base">
              <a:spcBef>
                <a:spcPct val="0"/>
              </a:spcBef>
              <a:spcAft>
                <a:spcPct val="0"/>
              </a:spcAft>
            </a:pPr>
            <a:fld id="{67FC7971-3EF8-46BC-9983-C436C667CAB0}" type="slidenum">
              <a:rPr lang="en-US" altLang="en-US" sz="1400" smtClean="0"/>
              <a:pPr fontAlgn="base">
                <a:spcBef>
                  <a:spcPct val="0"/>
                </a:spcBef>
                <a:spcAft>
                  <a:spcPct val="0"/>
                </a:spcAft>
              </a:pPr>
              <a:t>32</a:t>
            </a:fld>
            <a:endParaRPr lang="en-US" altLang="en-US" sz="1400" dirty="0"/>
          </a:p>
        </p:txBody>
      </p:sp>
      <p:sp>
        <p:nvSpPr>
          <p:cNvPr id="98307" name="Rectangle 1">
            <a:extLst>
              <a:ext uri="{FF2B5EF4-FFF2-40B4-BE49-F238E27FC236}">
                <a16:creationId xmlns:a16="http://schemas.microsoft.com/office/drawing/2014/main" id="{2F4872ED-4BF2-26CF-36C7-2DBE22E42D7B}"/>
              </a:ext>
            </a:extLst>
          </p:cNvPr>
          <p:cNvSpPr>
            <a:spLocks noGrp="1" noRot="1" noChangeAspect="1" noChangeArrowheads="1" noTextEdit="1"/>
          </p:cNvSpPr>
          <p:nvPr>
            <p:ph type="sldImg"/>
          </p:nvPr>
        </p:nvSpPr>
        <p:spPr>
          <a:xfrm>
            <a:off x="533400" y="763588"/>
            <a:ext cx="6704013" cy="3771900"/>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98308" name="Rectangle 2">
            <a:extLst>
              <a:ext uri="{FF2B5EF4-FFF2-40B4-BE49-F238E27FC236}">
                <a16:creationId xmlns:a16="http://schemas.microsoft.com/office/drawing/2014/main" id="{C27CF282-D29D-DA44-9DC1-6B099BE071DE}"/>
              </a:ext>
            </a:extLst>
          </p:cNvPr>
          <p:cNvSpPr>
            <a:spLocks noGrp="1" noChangeArrowheads="1"/>
          </p:cNvSpPr>
          <p:nvPr>
            <p:ph type="body" idx="1"/>
          </p:nvPr>
        </p:nvSpPr>
        <p:spPr>
          <a:xfrm>
            <a:off x="777875" y="4776788"/>
            <a:ext cx="6218238" cy="45259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dirty="0"/>
          </a:p>
        </p:txBody>
      </p:sp>
    </p:spTree>
    <p:extLst>
      <p:ext uri="{BB962C8B-B14F-4D97-AF65-F5344CB8AC3E}">
        <p14:creationId xmlns:p14="http://schemas.microsoft.com/office/powerpoint/2010/main" val="306166671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27046E00-3A7E-E1BF-A6B8-956FDC6EADD1}"/>
            </a:ext>
          </a:extLst>
        </p:cNvPr>
        <p:cNvGrpSpPr/>
        <p:nvPr/>
      </p:nvGrpSpPr>
      <p:grpSpPr>
        <a:xfrm>
          <a:off x="0" y="0"/>
          <a:ext cx="0" cy="0"/>
          <a:chOff x="0" y="0"/>
          <a:chExt cx="0" cy="0"/>
        </a:xfrm>
      </p:grpSpPr>
      <p:sp>
        <p:nvSpPr>
          <p:cNvPr id="98306" name="Rectangle 6">
            <a:extLst>
              <a:ext uri="{FF2B5EF4-FFF2-40B4-BE49-F238E27FC236}">
                <a16:creationId xmlns:a16="http://schemas.microsoft.com/office/drawing/2014/main" id="{E246A8C1-0E88-00E0-27AF-A6F3845141E5}"/>
              </a:ext>
            </a:extLst>
          </p:cNvPr>
          <p:cNvSpPr>
            <a:spLocks noGrp="1" noChangeArrowheads="1"/>
          </p:cNvSpPr>
          <p:nvPr>
            <p:ph type="sldNum" sz="quarter"/>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1pPr>
            <a:lvl2pPr marL="742950" indent="-28575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2pPr>
            <a:lvl3pPr marL="11430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3pPr>
            <a:lvl4pPr marL="16002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4pPr>
            <a:lvl5pPr marL="20574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5pPr>
            <a:lvl6pPr marL="25146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6pPr>
            <a:lvl7pPr marL="29718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7pPr>
            <a:lvl8pPr marL="34290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8pPr>
            <a:lvl9pPr marL="38862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9pPr>
          </a:lstStyle>
          <a:p>
            <a:pPr fontAlgn="base">
              <a:spcBef>
                <a:spcPct val="0"/>
              </a:spcBef>
              <a:spcAft>
                <a:spcPct val="0"/>
              </a:spcAft>
            </a:pPr>
            <a:fld id="{67FC7971-3EF8-46BC-9983-C436C667CAB0}" type="slidenum">
              <a:rPr lang="en-US" altLang="en-US" sz="1400" smtClean="0"/>
              <a:pPr fontAlgn="base">
                <a:spcBef>
                  <a:spcPct val="0"/>
                </a:spcBef>
                <a:spcAft>
                  <a:spcPct val="0"/>
                </a:spcAft>
              </a:pPr>
              <a:t>33</a:t>
            </a:fld>
            <a:endParaRPr lang="en-US" altLang="en-US" sz="1400" dirty="0"/>
          </a:p>
        </p:txBody>
      </p:sp>
      <p:sp>
        <p:nvSpPr>
          <p:cNvPr id="98307" name="Rectangle 1">
            <a:extLst>
              <a:ext uri="{FF2B5EF4-FFF2-40B4-BE49-F238E27FC236}">
                <a16:creationId xmlns:a16="http://schemas.microsoft.com/office/drawing/2014/main" id="{1745DDD9-88AA-567E-3646-46974451599C}"/>
              </a:ext>
            </a:extLst>
          </p:cNvPr>
          <p:cNvSpPr>
            <a:spLocks noGrp="1" noRot="1" noChangeAspect="1" noChangeArrowheads="1" noTextEdit="1"/>
          </p:cNvSpPr>
          <p:nvPr>
            <p:ph type="sldImg"/>
          </p:nvPr>
        </p:nvSpPr>
        <p:spPr>
          <a:xfrm>
            <a:off x="533400" y="763588"/>
            <a:ext cx="6704013" cy="3771900"/>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98308" name="Rectangle 2">
            <a:extLst>
              <a:ext uri="{FF2B5EF4-FFF2-40B4-BE49-F238E27FC236}">
                <a16:creationId xmlns:a16="http://schemas.microsoft.com/office/drawing/2014/main" id="{106ABB3C-D767-55A6-5B6C-0463E6121304}"/>
              </a:ext>
            </a:extLst>
          </p:cNvPr>
          <p:cNvSpPr>
            <a:spLocks noGrp="1" noChangeArrowheads="1"/>
          </p:cNvSpPr>
          <p:nvPr>
            <p:ph type="body" idx="1"/>
          </p:nvPr>
        </p:nvSpPr>
        <p:spPr>
          <a:xfrm>
            <a:off x="777875" y="4776788"/>
            <a:ext cx="6218238" cy="45259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dirty="0"/>
          </a:p>
        </p:txBody>
      </p:sp>
    </p:spTree>
    <p:extLst>
      <p:ext uri="{BB962C8B-B14F-4D97-AF65-F5344CB8AC3E}">
        <p14:creationId xmlns:p14="http://schemas.microsoft.com/office/powerpoint/2010/main" val="276152113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27B0F5BC-7F84-1E7F-EB0A-3FD2087F864C}"/>
            </a:ext>
          </a:extLst>
        </p:cNvPr>
        <p:cNvGrpSpPr/>
        <p:nvPr/>
      </p:nvGrpSpPr>
      <p:grpSpPr>
        <a:xfrm>
          <a:off x="0" y="0"/>
          <a:ext cx="0" cy="0"/>
          <a:chOff x="0" y="0"/>
          <a:chExt cx="0" cy="0"/>
        </a:xfrm>
      </p:grpSpPr>
      <p:sp>
        <p:nvSpPr>
          <p:cNvPr id="98306" name="Rectangle 6">
            <a:extLst>
              <a:ext uri="{FF2B5EF4-FFF2-40B4-BE49-F238E27FC236}">
                <a16:creationId xmlns:a16="http://schemas.microsoft.com/office/drawing/2014/main" id="{DDED856B-550E-AE9B-2E76-56A6CB48D019}"/>
              </a:ext>
            </a:extLst>
          </p:cNvPr>
          <p:cNvSpPr>
            <a:spLocks noGrp="1" noChangeArrowheads="1"/>
          </p:cNvSpPr>
          <p:nvPr>
            <p:ph type="sldNum" sz="quarter"/>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1pPr>
            <a:lvl2pPr marL="742950" indent="-28575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2pPr>
            <a:lvl3pPr marL="11430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3pPr>
            <a:lvl4pPr marL="16002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4pPr>
            <a:lvl5pPr marL="20574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5pPr>
            <a:lvl6pPr marL="25146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6pPr>
            <a:lvl7pPr marL="29718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7pPr>
            <a:lvl8pPr marL="34290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8pPr>
            <a:lvl9pPr marL="38862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9pPr>
          </a:lstStyle>
          <a:p>
            <a:pPr fontAlgn="base">
              <a:spcBef>
                <a:spcPct val="0"/>
              </a:spcBef>
              <a:spcAft>
                <a:spcPct val="0"/>
              </a:spcAft>
            </a:pPr>
            <a:fld id="{67FC7971-3EF8-46BC-9983-C436C667CAB0}" type="slidenum">
              <a:rPr lang="en-US" altLang="en-US" sz="1400" smtClean="0"/>
              <a:pPr fontAlgn="base">
                <a:spcBef>
                  <a:spcPct val="0"/>
                </a:spcBef>
                <a:spcAft>
                  <a:spcPct val="0"/>
                </a:spcAft>
              </a:pPr>
              <a:t>34</a:t>
            </a:fld>
            <a:endParaRPr lang="en-US" altLang="en-US" sz="1400" dirty="0"/>
          </a:p>
        </p:txBody>
      </p:sp>
      <p:sp>
        <p:nvSpPr>
          <p:cNvPr id="98307" name="Rectangle 1">
            <a:extLst>
              <a:ext uri="{FF2B5EF4-FFF2-40B4-BE49-F238E27FC236}">
                <a16:creationId xmlns:a16="http://schemas.microsoft.com/office/drawing/2014/main" id="{A3EED86E-B4FA-B3BE-B413-C1FE82B56DA1}"/>
              </a:ext>
            </a:extLst>
          </p:cNvPr>
          <p:cNvSpPr>
            <a:spLocks noGrp="1" noRot="1" noChangeAspect="1" noChangeArrowheads="1" noTextEdit="1"/>
          </p:cNvSpPr>
          <p:nvPr>
            <p:ph type="sldImg"/>
          </p:nvPr>
        </p:nvSpPr>
        <p:spPr>
          <a:xfrm>
            <a:off x="533400" y="763588"/>
            <a:ext cx="6704013" cy="3771900"/>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98308" name="Rectangle 2">
            <a:extLst>
              <a:ext uri="{FF2B5EF4-FFF2-40B4-BE49-F238E27FC236}">
                <a16:creationId xmlns:a16="http://schemas.microsoft.com/office/drawing/2014/main" id="{0E5FD7B4-7889-8E46-E85F-99AA9CD1C88A}"/>
              </a:ext>
            </a:extLst>
          </p:cNvPr>
          <p:cNvSpPr>
            <a:spLocks noGrp="1" noChangeArrowheads="1"/>
          </p:cNvSpPr>
          <p:nvPr>
            <p:ph type="body" idx="1"/>
          </p:nvPr>
        </p:nvSpPr>
        <p:spPr>
          <a:xfrm>
            <a:off x="777875" y="4776788"/>
            <a:ext cx="6218238" cy="45259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dirty="0"/>
          </a:p>
        </p:txBody>
      </p:sp>
    </p:spTree>
    <p:extLst>
      <p:ext uri="{BB962C8B-B14F-4D97-AF65-F5344CB8AC3E}">
        <p14:creationId xmlns:p14="http://schemas.microsoft.com/office/powerpoint/2010/main" val="31789243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5"/>
        <p:cNvGrpSpPr/>
        <p:nvPr/>
      </p:nvGrpSpPr>
      <p:grpSpPr>
        <a:xfrm>
          <a:off x="0" y="0"/>
          <a:ext cx="0" cy="0"/>
          <a:chOff x="0" y="0"/>
          <a:chExt cx="0" cy="0"/>
        </a:xfrm>
      </p:grpSpPr>
      <p:sp>
        <p:nvSpPr>
          <p:cNvPr id="86" name="Google Shape;86;p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87" name="Google Shape;87;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68100928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Right-click on photo to change photo. Consider using a black and white photo for impact.</a:t>
            </a:r>
          </a:p>
        </p:txBody>
      </p:sp>
      <p:sp>
        <p:nvSpPr>
          <p:cNvPr id="4" name="Slide Number Placeholder 3"/>
          <p:cNvSpPr>
            <a:spLocks noGrp="1"/>
          </p:cNvSpPr>
          <p:nvPr>
            <p:ph type="sldNum" sz="quarter" idx="5"/>
          </p:nvPr>
        </p:nvSpPr>
        <p:spPr/>
        <p:txBody>
          <a:bodyPr/>
          <a:lstStyle/>
          <a:p>
            <a:fld id="{2212CE10-123B-4027-B0AA-3ACF1F8C1E13}" type="slidenum">
              <a:rPr lang="en-US" smtClean="0"/>
              <a:t>3</a:t>
            </a:fld>
            <a:endParaRPr lang="en-US"/>
          </a:p>
        </p:txBody>
      </p:sp>
    </p:spTree>
    <p:extLst>
      <p:ext uri="{BB962C8B-B14F-4D97-AF65-F5344CB8AC3E}">
        <p14:creationId xmlns:p14="http://schemas.microsoft.com/office/powerpoint/2010/main" val="173521847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7106"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Verdana" panose="020B0604030504040204" pitchFamily="34" charset="0"/>
              </a:defRPr>
            </a:lvl1pPr>
            <a:lvl2pPr marL="742950" indent="-285750" eaLnBrk="0" hangingPunct="0">
              <a:defRPr>
                <a:solidFill>
                  <a:schemeClr val="tx1"/>
                </a:solidFill>
                <a:latin typeface="Verdana" panose="020B0604030504040204" pitchFamily="34" charset="0"/>
              </a:defRPr>
            </a:lvl2pPr>
            <a:lvl3pPr marL="1143000" indent="-228600" eaLnBrk="0" hangingPunct="0">
              <a:defRPr>
                <a:solidFill>
                  <a:schemeClr val="tx1"/>
                </a:solidFill>
                <a:latin typeface="Verdana" panose="020B0604030504040204" pitchFamily="34" charset="0"/>
              </a:defRPr>
            </a:lvl3pPr>
            <a:lvl4pPr marL="1600200" indent="-228600" eaLnBrk="0" hangingPunct="0">
              <a:defRPr>
                <a:solidFill>
                  <a:schemeClr val="tx1"/>
                </a:solidFill>
                <a:latin typeface="Verdana" panose="020B0604030504040204" pitchFamily="34" charset="0"/>
              </a:defRPr>
            </a:lvl4pPr>
            <a:lvl5pPr marL="2057400" indent="-228600" eaLnBrk="0" hangingPunct="0">
              <a:defRPr>
                <a:solidFill>
                  <a:schemeClr val="tx1"/>
                </a:solidFill>
                <a:latin typeface="Verdana" panose="020B0604030504040204" pitchFamily="34" charset="0"/>
              </a:defRPr>
            </a:lvl5pPr>
            <a:lvl6pPr marL="2514600" indent="-228600" eaLnBrk="0" fontAlgn="base" hangingPunct="0">
              <a:spcBef>
                <a:spcPct val="0"/>
              </a:spcBef>
              <a:spcAft>
                <a:spcPct val="0"/>
              </a:spcAft>
              <a:defRPr>
                <a:solidFill>
                  <a:schemeClr val="tx1"/>
                </a:solidFill>
                <a:latin typeface="Verdana" panose="020B0604030504040204" pitchFamily="34" charset="0"/>
              </a:defRPr>
            </a:lvl6pPr>
            <a:lvl7pPr marL="2971800" indent="-228600" eaLnBrk="0" fontAlgn="base" hangingPunct="0">
              <a:spcBef>
                <a:spcPct val="0"/>
              </a:spcBef>
              <a:spcAft>
                <a:spcPct val="0"/>
              </a:spcAft>
              <a:defRPr>
                <a:solidFill>
                  <a:schemeClr val="tx1"/>
                </a:solidFill>
                <a:latin typeface="Verdana" panose="020B0604030504040204" pitchFamily="34" charset="0"/>
              </a:defRPr>
            </a:lvl7pPr>
            <a:lvl8pPr marL="3429000" indent="-228600" eaLnBrk="0" fontAlgn="base" hangingPunct="0">
              <a:spcBef>
                <a:spcPct val="0"/>
              </a:spcBef>
              <a:spcAft>
                <a:spcPct val="0"/>
              </a:spcAft>
              <a:defRPr>
                <a:solidFill>
                  <a:schemeClr val="tx1"/>
                </a:solidFill>
                <a:latin typeface="Verdana" panose="020B0604030504040204" pitchFamily="34" charset="0"/>
              </a:defRPr>
            </a:lvl8pPr>
            <a:lvl9pPr marL="3886200" indent="-228600" eaLnBrk="0" fontAlgn="base" hangingPunct="0">
              <a:spcBef>
                <a:spcPct val="0"/>
              </a:spcBef>
              <a:spcAft>
                <a:spcPct val="0"/>
              </a:spcAft>
              <a:defRPr>
                <a:solidFill>
                  <a:schemeClr val="tx1"/>
                </a:solidFill>
                <a:latin typeface="Verdana" panose="020B0604030504040204" pitchFamily="34" charset="0"/>
              </a:defRPr>
            </a:lvl9pPr>
          </a:lstStyle>
          <a:p>
            <a:pPr algn="r" eaLnBrk="1" hangingPunct="1"/>
            <a:fld id="{CB38E2AB-6788-4FE8-859B-3E586A9C87C2}" type="slidenum">
              <a:rPr lang="en-US" altLang="en-US" sz="1200">
                <a:latin typeface="Arial" panose="020B0604020202020204" pitchFamily="34" charset="0"/>
              </a:rPr>
              <a:pPr algn="r" eaLnBrk="1" hangingPunct="1"/>
              <a:t>4</a:t>
            </a:fld>
            <a:endParaRPr lang="en-US" altLang="en-US" sz="1200">
              <a:latin typeface="Arial" panose="020B0604020202020204" pitchFamily="34" charset="0"/>
            </a:endParaRPr>
          </a:p>
        </p:txBody>
      </p:sp>
      <p:sp>
        <p:nvSpPr>
          <p:cNvPr id="47107" name="Text Box 2"/>
          <p:cNvSpPr txBox="1">
            <a:spLocks noChangeArrowheads="1"/>
          </p:cNvSpPr>
          <p:nvPr/>
        </p:nvSpPr>
        <p:spPr bwMode="auto">
          <a:xfrm>
            <a:off x="1150938" y="692150"/>
            <a:ext cx="4556125" cy="3416300"/>
          </a:xfrm>
          <a:prstGeom prst="rect">
            <a:avLst/>
          </a:prstGeom>
          <a:solidFill>
            <a:srgbClr val="FFFFFF"/>
          </a:solidFill>
          <a:ln w="9360">
            <a:solidFill>
              <a:srgbClr val="000000"/>
            </a:solidFill>
            <a:miter lim="800000"/>
            <a:headEnd/>
            <a:tailEnd/>
          </a:ln>
        </p:spPr>
        <p:txBody>
          <a:bodyPr wrap="none" anchor="ctr"/>
          <a:lstStyle>
            <a:lvl1pPr eaLnBrk="0" hangingPunct="0">
              <a:defRPr>
                <a:solidFill>
                  <a:schemeClr val="tx1"/>
                </a:solidFill>
                <a:latin typeface="Verdana" panose="020B0604030504040204" pitchFamily="34" charset="0"/>
              </a:defRPr>
            </a:lvl1pPr>
            <a:lvl2pPr marL="742950" indent="-285750" eaLnBrk="0" hangingPunct="0">
              <a:defRPr>
                <a:solidFill>
                  <a:schemeClr val="tx1"/>
                </a:solidFill>
                <a:latin typeface="Verdana" panose="020B0604030504040204" pitchFamily="34" charset="0"/>
              </a:defRPr>
            </a:lvl2pPr>
            <a:lvl3pPr marL="1143000" indent="-228600" eaLnBrk="0" hangingPunct="0">
              <a:defRPr>
                <a:solidFill>
                  <a:schemeClr val="tx1"/>
                </a:solidFill>
                <a:latin typeface="Verdana" panose="020B0604030504040204" pitchFamily="34" charset="0"/>
              </a:defRPr>
            </a:lvl3pPr>
            <a:lvl4pPr marL="1600200" indent="-228600" eaLnBrk="0" hangingPunct="0">
              <a:defRPr>
                <a:solidFill>
                  <a:schemeClr val="tx1"/>
                </a:solidFill>
                <a:latin typeface="Verdana" panose="020B0604030504040204" pitchFamily="34" charset="0"/>
              </a:defRPr>
            </a:lvl4pPr>
            <a:lvl5pPr marL="2057400" indent="-228600" eaLnBrk="0" hangingPunct="0">
              <a:defRPr>
                <a:solidFill>
                  <a:schemeClr val="tx1"/>
                </a:solidFill>
                <a:latin typeface="Verdana" panose="020B0604030504040204" pitchFamily="34" charset="0"/>
              </a:defRPr>
            </a:lvl5pPr>
            <a:lvl6pPr marL="2514600" indent="-228600" eaLnBrk="0" fontAlgn="base" hangingPunct="0">
              <a:spcBef>
                <a:spcPct val="0"/>
              </a:spcBef>
              <a:spcAft>
                <a:spcPct val="0"/>
              </a:spcAft>
              <a:defRPr>
                <a:solidFill>
                  <a:schemeClr val="tx1"/>
                </a:solidFill>
                <a:latin typeface="Verdana" panose="020B0604030504040204" pitchFamily="34" charset="0"/>
              </a:defRPr>
            </a:lvl6pPr>
            <a:lvl7pPr marL="2971800" indent="-228600" eaLnBrk="0" fontAlgn="base" hangingPunct="0">
              <a:spcBef>
                <a:spcPct val="0"/>
              </a:spcBef>
              <a:spcAft>
                <a:spcPct val="0"/>
              </a:spcAft>
              <a:defRPr>
                <a:solidFill>
                  <a:schemeClr val="tx1"/>
                </a:solidFill>
                <a:latin typeface="Verdana" panose="020B0604030504040204" pitchFamily="34" charset="0"/>
              </a:defRPr>
            </a:lvl7pPr>
            <a:lvl8pPr marL="3429000" indent="-228600" eaLnBrk="0" fontAlgn="base" hangingPunct="0">
              <a:spcBef>
                <a:spcPct val="0"/>
              </a:spcBef>
              <a:spcAft>
                <a:spcPct val="0"/>
              </a:spcAft>
              <a:defRPr>
                <a:solidFill>
                  <a:schemeClr val="tx1"/>
                </a:solidFill>
                <a:latin typeface="Verdana" panose="020B0604030504040204" pitchFamily="34" charset="0"/>
              </a:defRPr>
            </a:lvl8pPr>
            <a:lvl9pPr marL="3886200" indent="-228600" eaLnBrk="0" fontAlgn="base" hangingPunct="0">
              <a:spcBef>
                <a:spcPct val="0"/>
              </a:spcBef>
              <a:spcAft>
                <a:spcPct val="0"/>
              </a:spcAft>
              <a:defRPr>
                <a:solidFill>
                  <a:schemeClr val="tx1"/>
                </a:solidFill>
                <a:latin typeface="Verdana" panose="020B0604030504040204" pitchFamily="34" charset="0"/>
              </a:defRPr>
            </a:lvl9pPr>
          </a:lstStyle>
          <a:p>
            <a:pPr eaLnBrk="1" hangingPunct="1"/>
            <a:endParaRPr lang="en-US" altLang="en-US"/>
          </a:p>
        </p:txBody>
      </p:sp>
      <p:sp>
        <p:nvSpPr>
          <p:cNvPr id="47108" name="Rectangle 3"/>
          <p:cNvSpPr>
            <a:spLocks noGrp="1" noChangeArrowheads="1"/>
          </p:cNvSpPr>
          <p:nvPr>
            <p:ph type="body"/>
          </p:nvPr>
        </p:nvSpPr>
        <p:spPr>
          <a:xfrm>
            <a:off x="914400" y="4343400"/>
            <a:ext cx="5026025"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eaLnBrk="1" hangingPunct="1"/>
            <a:endParaRPr lang="en-US" altLang="en-US">
              <a:latin typeface="Arial" panose="020B0604020202020204" pitchFamily="34" charset="0"/>
            </a:endParaRPr>
          </a:p>
        </p:txBody>
      </p:sp>
    </p:spTree>
    <p:extLst>
      <p:ext uri="{BB962C8B-B14F-4D97-AF65-F5344CB8AC3E}">
        <p14:creationId xmlns:p14="http://schemas.microsoft.com/office/powerpoint/2010/main" val="377488740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5362" name="Rectangle 8">
            <a:extLst>
              <a:ext uri="{FF2B5EF4-FFF2-40B4-BE49-F238E27FC236}">
                <a16:creationId xmlns:a16="http://schemas.microsoft.com/office/drawing/2014/main" id="{5E8835EC-B6C9-4DA8-BFB8-C64FE1BAB5CC}"/>
              </a:ext>
            </a:extLst>
          </p:cNvPr>
          <p:cNvSpPr>
            <a:spLocks noGrp="1" noChangeArrowheads="1"/>
          </p:cNvSpPr>
          <p:nvPr>
            <p:ph type="sldNum" sz="quarter"/>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1pPr>
            <a:lvl2pPr>
              <a:spcBef>
                <a:spcPct val="300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2pPr>
            <a:lvl3pPr>
              <a:spcBef>
                <a:spcPct val="300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3pPr>
            <a:lvl4pPr>
              <a:spcBef>
                <a:spcPct val="300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4pPr>
            <a:lvl5pPr>
              <a:spcBef>
                <a:spcPct val="300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5pPr>
            <a:lvl6pPr marL="2514600" indent="-228600" defTabSz="457200" eaLnBrk="0" fontAlgn="base" hangingPunct="0">
              <a:spcBef>
                <a:spcPct val="3000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6pPr>
            <a:lvl7pPr marL="2971800" indent="-228600" defTabSz="457200" eaLnBrk="0" fontAlgn="base" hangingPunct="0">
              <a:spcBef>
                <a:spcPct val="3000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7pPr>
            <a:lvl8pPr marL="3429000" indent="-228600" defTabSz="457200" eaLnBrk="0" fontAlgn="base" hangingPunct="0">
              <a:spcBef>
                <a:spcPct val="3000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8pPr>
            <a:lvl9pPr marL="3886200" indent="-228600" defTabSz="457200" eaLnBrk="0" fontAlgn="base" hangingPunct="0">
              <a:spcBef>
                <a:spcPct val="3000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9pPr>
          </a:lstStyle>
          <a:p>
            <a:pPr>
              <a:spcBef>
                <a:spcPct val="0"/>
              </a:spcBef>
              <a:buClrTx/>
              <a:buFontTx/>
              <a:buNone/>
            </a:pPr>
            <a:fld id="{018FF7E6-3A48-49E2-9F6C-6EEA8D01FAC3}" type="slidenum">
              <a:rPr lang="en-US" altLang="en-US" sz="1400" smtClean="0"/>
              <a:pPr>
                <a:spcBef>
                  <a:spcPct val="0"/>
                </a:spcBef>
                <a:buClrTx/>
                <a:buFontTx/>
                <a:buNone/>
              </a:pPr>
              <a:t>7</a:t>
            </a:fld>
            <a:endParaRPr lang="en-US" altLang="en-US" sz="1400"/>
          </a:p>
        </p:txBody>
      </p:sp>
      <p:sp>
        <p:nvSpPr>
          <p:cNvPr id="15363" name="AutoShape 1">
            <a:extLst>
              <a:ext uri="{FF2B5EF4-FFF2-40B4-BE49-F238E27FC236}">
                <a16:creationId xmlns:a16="http://schemas.microsoft.com/office/drawing/2014/main" id="{40AA98B0-2AA4-4519-B400-7F22175A1899}"/>
              </a:ext>
            </a:extLst>
          </p:cNvPr>
          <p:cNvSpPr>
            <a:spLocks noChangeArrowheads="1"/>
          </p:cNvSpPr>
          <p:nvPr/>
        </p:nvSpPr>
        <p:spPr bwMode="auto">
          <a:xfrm>
            <a:off x="3884613" y="8685213"/>
            <a:ext cx="2970212" cy="455612"/>
          </a:xfrm>
          <a:custGeom>
            <a:avLst/>
            <a:gdLst>
              <a:gd name="T0" fmla="*/ 2970212 w 2970212"/>
              <a:gd name="T1" fmla="*/ 227806 h 455612"/>
              <a:gd name="T2" fmla="*/ 1485106 w 2970212"/>
              <a:gd name="T3" fmla="*/ 455612 h 455612"/>
              <a:gd name="T4" fmla="*/ 0 w 2970212"/>
              <a:gd name="T5" fmla="*/ 227806 h 455612"/>
              <a:gd name="T6" fmla="*/ 1485106 w 2970212"/>
              <a:gd name="T7" fmla="*/ 0 h 455612"/>
              <a:gd name="T8" fmla="*/ 0 60000 65536"/>
              <a:gd name="T9" fmla="*/ 5898240 60000 65536"/>
              <a:gd name="T10" fmla="*/ 11796480 60000 65536"/>
              <a:gd name="T11" fmla="*/ 17694720 60000 65536"/>
              <a:gd name="T12" fmla="*/ 0 w 2970212"/>
              <a:gd name="T13" fmla="*/ 0 h 455612"/>
              <a:gd name="T14" fmla="*/ 2970212 w 2970212"/>
              <a:gd name="T15" fmla="*/ 455612 h 455612"/>
            </a:gdLst>
            <a:ahLst/>
            <a:cxnLst>
              <a:cxn ang="T8">
                <a:pos x="T0" y="T1"/>
              </a:cxn>
              <a:cxn ang="T9">
                <a:pos x="T2" y="T3"/>
              </a:cxn>
              <a:cxn ang="T10">
                <a:pos x="T4" y="T5"/>
              </a:cxn>
              <a:cxn ang="T11">
                <a:pos x="T6" y="T7"/>
              </a:cxn>
            </a:cxnLst>
            <a:rect l="T12" t="T13" r="T14" b="T15"/>
            <a:pathLst>
              <a:path w="2970212" h="455612">
                <a:moveTo>
                  <a:pt x="0" y="0"/>
                </a:moveTo>
                <a:lnTo>
                  <a:pt x="21600" y="0"/>
                </a:lnTo>
                <a:lnTo>
                  <a:pt x="21600" y="21600"/>
                </a:lnTo>
                <a:lnTo>
                  <a:pt x="0" y="21600"/>
                </a:lnTo>
                <a:lnTo>
                  <a:pt x="0" y="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b"/>
          <a:lstStyle>
            <a:lvl1pPr>
              <a:spcBef>
                <a:spcPct val="300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1pPr>
            <a:lvl2pPr>
              <a:spcBef>
                <a:spcPct val="300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2pPr>
            <a:lvl3pPr>
              <a:spcBef>
                <a:spcPct val="300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3pPr>
            <a:lvl4pPr>
              <a:spcBef>
                <a:spcPct val="300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4pPr>
            <a:lvl5pPr>
              <a:spcBef>
                <a:spcPct val="300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5pPr>
            <a:lvl6pPr marL="2514600" indent="-228600" defTabSz="457200" eaLnBrk="0" fontAlgn="base" hangingPunct="0">
              <a:spcBef>
                <a:spcPct val="3000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6pPr>
            <a:lvl7pPr marL="2971800" indent="-228600" defTabSz="457200" eaLnBrk="0" fontAlgn="base" hangingPunct="0">
              <a:spcBef>
                <a:spcPct val="3000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7pPr>
            <a:lvl8pPr marL="3429000" indent="-228600" defTabSz="457200" eaLnBrk="0" fontAlgn="base" hangingPunct="0">
              <a:spcBef>
                <a:spcPct val="3000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8pPr>
            <a:lvl9pPr marL="3886200" indent="-228600" defTabSz="457200" eaLnBrk="0" fontAlgn="base" hangingPunct="0">
              <a:spcBef>
                <a:spcPct val="3000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9pPr>
          </a:lstStyle>
          <a:p>
            <a:pPr algn="r" eaLnBrk="1">
              <a:spcBef>
                <a:spcPct val="0"/>
              </a:spcBef>
              <a:buClrTx/>
              <a:buFontTx/>
              <a:buNone/>
            </a:pPr>
            <a:fld id="{5B16B5E7-F56E-4CD1-8079-C36C4C6C49A8}" type="slidenum">
              <a:rPr lang="en-US" altLang="en-US">
                <a:latin typeface="Arial" panose="020B0604020202020204" pitchFamily="34" charset="0"/>
                <a:cs typeface="Segoe UI" panose="020B0502040204020203" pitchFamily="34" charset="0"/>
              </a:rPr>
              <a:pPr algn="r" eaLnBrk="1">
                <a:spcBef>
                  <a:spcPct val="0"/>
                </a:spcBef>
                <a:buClrTx/>
                <a:buFontTx/>
                <a:buNone/>
              </a:pPr>
              <a:t>7</a:t>
            </a:fld>
            <a:endParaRPr lang="en-US" altLang="en-US">
              <a:latin typeface="Arial" panose="020B0604020202020204" pitchFamily="34" charset="0"/>
              <a:cs typeface="Segoe UI" panose="020B0502040204020203" pitchFamily="34" charset="0"/>
            </a:endParaRPr>
          </a:p>
        </p:txBody>
      </p:sp>
      <p:sp>
        <p:nvSpPr>
          <p:cNvPr id="15364" name="Rectangle 2">
            <a:extLst>
              <a:ext uri="{FF2B5EF4-FFF2-40B4-BE49-F238E27FC236}">
                <a16:creationId xmlns:a16="http://schemas.microsoft.com/office/drawing/2014/main" id="{088732D5-EE27-4D25-9684-B757BFBE67DF}"/>
              </a:ext>
            </a:extLst>
          </p:cNvPr>
          <p:cNvSpPr>
            <a:spLocks noGrp="1" noRot="1" noChangeAspect="1" noChangeArrowheads="1" noTextEdit="1"/>
          </p:cNvSpPr>
          <p:nvPr>
            <p:ph type="sldImg"/>
          </p:nvPr>
        </p:nvSpPr>
        <p:spPr>
          <a:xfrm>
            <a:off x="381000" y="685800"/>
            <a:ext cx="6096000" cy="3429000"/>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15365" name="Rectangle 3">
            <a:extLst>
              <a:ext uri="{FF2B5EF4-FFF2-40B4-BE49-F238E27FC236}">
                <a16:creationId xmlns:a16="http://schemas.microsoft.com/office/drawing/2014/main" id="{195D00F0-9B16-4263-87BE-8FB3F0525BB7}"/>
              </a:ext>
            </a:extLst>
          </p:cNvPr>
          <p:cNvSpPr>
            <a:spLocks noGrp="1" noChangeArrowheads="1"/>
          </p:cNvSpPr>
          <p:nvPr>
            <p:ph type="body" idx="1"/>
          </p:nvPr>
        </p:nvSpPr>
        <p:spPr>
          <a:xfrm>
            <a:off x="777875" y="4776788"/>
            <a:ext cx="6216650" cy="45243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a:p>
        </p:txBody>
      </p:sp>
    </p:spTree>
    <p:extLst>
      <p:ext uri="{BB962C8B-B14F-4D97-AF65-F5344CB8AC3E}">
        <p14:creationId xmlns:p14="http://schemas.microsoft.com/office/powerpoint/2010/main" val="290907511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7DF9181-FF78-CC4B-8677-4D2CB8C9FB05}" type="slidenum">
              <a:rPr lang="en-ES" smtClean="0"/>
              <a:t>10</a:t>
            </a:fld>
            <a:endParaRPr lang="en-ES"/>
          </a:p>
        </p:txBody>
      </p:sp>
    </p:spTree>
    <p:extLst>
      <p:ext uri="{BB962C8B-B14F-4D97-AF65-F5344CB8AC3E}">
        <p14:creationId xmlns:p14="http://schemas.microsoft.com/office/powerpoint/2010/main" val="5184938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7DF9181-FF78-CC4B-8677-4D2CB8C9FB05}" type="slidenum">
              <a:rPr lang="en-ES" smtClean="0"/>
              <a:t>17</a:t>
            </a:fld>
            <a:endParaRPr lang="en-ES"/>
          </a:p>
        </p:txBody>
      </p:sp>
    </p:spTree>
    <p:extLst>
      <p:ext uri="{BB962C8B-B14F-4D97-AF65-F5344CB8AC3E}">
        <p14:creationId xmlns:p14="http://schemas.microsoft.com/office/powerpoint/2010/main" val="198577859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0493A1D9-586D-3E01-D2E0-7940ABDCBC62}"/>
            </a:ext>
          </a:extLst>
        </p:cNvPr>
        <p:cNvGrpSpPr/>
        <p:nvPr/>
      </p:nvGrpSpPr>
      <p:grpSpPr>
        <a:xfrm>
          <a:off x="0" y="0"/>
          <a:ext cx="0" cy="0"/>
          <a:chOff x="0" y="0"/>
          <a:chExt cx="0" cy="0"/>
        </a:xfrm>
      </p:grpSpPr>
      <p:sp>
        <p:nvSpPr>
          <p:cNvPr id="98306" name="Rectangle 6">
            <a:extLst>
              <a:ext uri="{FF2B5EF4-FFF2-40B4-BE49-F238E27FC236}">
                <a16:creationId xmlns:a16="http://schemas.microsoft.com/office/drawing/2014/main" id="{85B4775F-7250-456C-8872-A2888E401517}"/>
              </a:ext>
            </a:extLst>
          </p:cNvPr>
          <p:cNvSpPr>
            <a:spLocks noGrp="1" noChangeArrowheads="1"/>
          </p:cNvSpPr>
          <p:nvPr>
            <p:ph type="sldNum" sz="quarter"/>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1pPr>
            <a:lvl2pPr marL="742950" indent="-28575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2pPr>
            <a:lvl3pPr marL="11430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3pPr>
            <a:lvl4pPr marL="16002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4pPr>
            <a:lvl5pPr marL="20574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5pPr>
            <a:lvl6pPr marL="25146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6pPr>
            <a:lvl7pPr marL="29718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7pPr>
            <a:lvl8pPr marL="34290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8pPr>
            <a:lvl9pPr marL="38862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9pPr>
          </a:lstStyle>
          <a:p>
            <a:pPr fontAlgn="base">
              <a:spcBef>
                <a:spcPct val="0"/>
              </a:spcBef>
              <a:spcAft>
                <a:spcPct val="0"/>
              </a:spcAft>
            </a:pPr>
            <a:fld id="{67FC7971-3EF8-46BC-9983-C436C667CAB0}" type="slidenum">
              <a:rPr lang="en-US" altLang="en-US" sz="1400" smtClean="0"/>
              <a:pPr fontAlgn="base">
                <a:spcBef>
                  <a:spcPct val="0"/>
                </a:spcBef>
                <a:spcAft>
                  <a:spcPct val="0"/>
                </a:spcAft>
              </a:pPr>
              <a:t>18</a:t>
            </a:fld>
            <a:endParaRPr lang="en-US" altLang="en-US" sz="1400" dirty="0"/>
          </a:p>
        </p:txBody>
      </p:sp>
      <p:sp>
        <p:nvSpPr>
          <p:cNvPr id="98307" name="Rectangle 1">
            <a:extLst>
              <a:ext uri="{FF2B5EF4-FFF2-40B4-BE49-F238E27FC236}">
                <a16:creationId xmlns:a16="http://schemas.microsoft.com/office/drawing/2014/main" id="{25D55CC9-8070-0291-F883-F447C1BC12AA}"/>
              </a:ext>
            </a:extLst>
          </p:cNvPr>
          <p:cNvSpPr>
            <a:spLocks noGrp="1" noRot="1" noChangeAspect="1" noChangeArrowheads="1" noTextEdit="1"/>
          </p:cNvSpPr>
          <p:nvPr>
            <p:ph type="sldImg"/>
          </p:nvPr>
        </p:nvSpPr>
        <p:spPr>
          <a:xfrm>
            <a:off x="533400" y="763588"/>
            <a:ext cx="6704013" cy="3771900"/>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98308" name="Rectangle 2">
            <a:extLst>
              <a:ext uri="{FF2B5EF4-FFF2-40B4-BE49-F238E27FC236}">
                <a16:creationId xmlns:a16="http://schemas.microsoft.com/office/drawing/2014/main" id="{32BC821B-E7A7-C68C-5B52-2760A69B94CB}"/>
              </a:ext>
            </a:extLst>
          </p:cNvPr>
          <p:cNvSpPr>
            <a:spLocks noGrp="1" noChangeArrowheads="1"/>
          </p:cNvSpPr>
          <p:nvPr>
            <p:ph type="body" idx="1"/>
          </p:nvPr>
        </p:nvSpPr>
        <p:spPr>
          <a:xfrm>
            <a:off x="777875" y="4776788"/>
            <a:ext cx="6218238" cy="45259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dirty="0"/>
          </a:p>
        </p:txBody>
      </p:sp>
    </p:spTree>
    <p:extLst>
      <p:ext uri="{BB962C8B-B14F-4D97-AF65-F5344CB8AC3E}">
        <p14:creationId xmlns:p14="http://schemas.microsoft.com/office/powerpoint/2010/main" val="21975931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538CE74F-3B79-FBD1-D1FF-FE093E8808E3}"/>
            </a:ext>
          </a:extLst>
        </p:cNvPr>
        <p:cNvGrpSpPr/>
        <p:nvPr/>
      </p:nvGrpSpPr>
      <p:grpSpPr>
        <a:xfrm>
          <a:off x="0" y="0"/>
          <a:ext cx="0" cy="0"/>
          <a:chOff x="0" y="0"/>
          <a:chExt cx="0" cy="0"/>
        </a:xfrm>
      </p:grpSpPr>
      <p:sp>
        <p:nvSpPr>
          <p:cNvPr id="98306" name="Rectangle 6">
            <a:extLst>
              <a:ext uri="{FF2B5EF4-FFF2-40B4-BE49-F238E27FC236}">
                <a16:creationId xmlns:a16="http://schemas.microsoft.com/office/drawing/2014/main" id="{05481AA8-5EFD-4286-4EC6-7BAB53A723DB}"/>
              </a:ext>
            </a:extLst>
          </p:cNvPr>
          <p:cNvSpPr>
            <a:spLocks noGrp="1" noChangeArrowheads="1"/>
          </p:cNvSpPr>
          <p:nvPr>
            <p:ph type="sldNum" sz="quarter"/>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1pPr>
            <a:lvl2pPr marL="742950" indent="-28575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2pPr>
            <a:lvl3pPr marL="11430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3pPr>
            <a:lvl4pPr marL="16002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4pPr>
            <a:lvl5pPr marL="20574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5pPr>
            <a:lvl6pPr marL="25146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6pPr>
            <a:lvl7pPr marL="29718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7pPr>
            <a:lvl8pPr marL="34290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8pPr>
            <a:lvl9pPr marL="38862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9pPr>
          </a:lstStyle>
          <a:p>
            <a:pPr fontAlgn="base">
              <a:spcBef>
                <a:spcPct val="0"/>
              </a:spcBef>
              <a:spcAft>
                <a:spcPct val="0"/>
              </a:spcAft>
            </a:pPr>
            <a:fld id="{67FC7971-3EF8-46BC-9983-C436C667CAB0}" type="slidenum">
              <a:rPr lang="en-US" altLang="en-US" sz="1400" smtClean="0"/>
              <a:pPr fontAlgn="base">
                <a:spcBef>
                  <a:spcPct val="0"/>
                </a:spcBef>
                <a:spcAft>
                  <a:spcPct val="0"/>
                </a:spcAft>
              </a:pPr>
              <a:t>19</a:t>
            </a:fld>
            <a:endParaRPr lang="en-US" altLang="en-US" sz="1400" dirty="0"/>
          </a:p>
        </p:txBody>
      </p:sp>
      <p:sp>
        <p:nvSpPr>
          <p:cNvPr id="98307" name="Rectangle 1">
            <a:extLst>
              <a:ext uri="{FF2B5EF4-FFF2-40B4-BE49-F238E27FC236}">
                <a16:creationId xmlns:a16="http://schemas.microsoft.com/office/drawing/2014/main" id="{4AB399DC-B299-500F-230B-16ACECD1983F}"/>
              </a:ext>
            </a:extLst>
          </p:cNvPr>
          <p:cNvSpPr>
            <a:spLocks noGrp="1" noRot="1" noChangeAspect="1" noChangeArrowheads="1" noTextEdit="1"/>
          </p:cNvSpPr>
          <p:nvPr>
            <p:ph type="sldImg"/>
          </p:nvPr>
        </p:nvSpPr>
        <p:spPr>
          <a:xfrm>
            <a:off x="533400" y="763588"/>
            <a:ext cx="6704013" cy="3771900"/>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98308" name="Rectangle 2">
            <a:extLst>
              <a:ext uri="{FF2B5EF4-FFF2-40B4-BE49-F238E27FC236}">
                <a16:creationId xmlns:a16="http://schemas.microsoft.com/office/drawing/2014/main" id="{D1A214EF-02B8-9C99-DDFE-FA6E8FDBD722}"/>
              </a:ext>
            </a:extLst>
          </p:cNvPr>
          <p:cNvSpPr>
            <a:spLocks noGrp="1" noChangeArrowheads="1"/>
          </p:cNvSpPr>
          <p:nvPr>
            <p:ph type="body" idx="1"/>
          </p:nvPr>
        </p:nvSpPr>
        <p:spPr>
          <a:xfrm>
            <a:off x="777875" y="4776788"/>
            <a:ext cx="6218238" cy="45259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dirty="0"/>
          </a:p>
        </p:txBody>
      </p:sp>
    </p:spTree>
    <p:extLst>
      <p:ext uri="{BB962C8B-B14F-4D97-AF65-F5344CB8AC3E}">
        <p14:creationId xmlns:p14="http://schemas.microsoft.com/office/powerpoint/2010/main" val="359492639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chor="t"/>
          <a:lstStyle/>
          <a:p>
            <a:r>
              <a:rPr lang="en-GB" dirty="0"/>
              <a:t>Click to edit Master title style</a:t>
            </a:r>
            <a:endParaRPr lang="en-US" dirty="0"/>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6" name="Slide Number Placeholder 5"/>
          <p:cNvSpPr>
            <a:spLocks noGrp="1"/>
          </p:cNvSpPr>
          <p:nvPr>
            <p:ph type="sldNum" sz="quarter" idx="12"/>
          </p:nvPr>
        </p:nvSpPr>
        <p:spPr/>
        <p:txBody>
          <a:bodyPr/>
          <a:lstStyle/>
          <a:p>
            <a:fld id="{A93B5EC9-35C3-2E48-B4C1-EF6677BA8B04}" type="slidenum">
              <a:rPr lang="en-ES" smtClean="0"/>
              <a:t>‹#›</a:t>
            </a:fld>
            <a:endParaRPr lang="en-ES"/>
          </a:p>
        </p:txBody>
      </p:sp>
    </p:spTree>
    <p:extLst>
      <p:ext uri="{BB962C8B-B14F-4D97-AF65-F5344CB8AC3E}">
        <p14:creationId xmlns:p14="http://schemas.microsoft.com/office/powerpoint/2010/main" val="302089595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3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chor="t"/>
          <a:lstStyle/>
          <a:p>
            <a:r>
              <a:rPr lang="en-GB" dirty="0"/>
              <a:t>Click to edit Master title style</a:t>
            </a:r>
            <a:endParaRPr lang="en-US" dirty="0"/>
          </a:p>
        </p:txBody>
      </p:sp>
      <p:sp>
        <p:nvSpPr>
          <p:cNvPr id="3" name="Content Placeholder 2"/>
          <p:cNvSpPr>
            <a:spLocks noGrp="1"/>
          </p:cNvSpPr>
          <p:nvPr>
            <p:ph idx="1"/>
          </p:nvPr>
        </p:nvSpPr>
        <p:spPr>
          <a:xfrm>
            <a:off x="628651" y="1059657"/>
            <a:ext cx="2530862" cy="3124993"/>
          </a:xfrm>
          <a:solidFill>
            <a:schemeClr val="bg1">
              <a:lumMod val="95000"/>
            </a:schemeClr>
          </a:solidFill>
          <a:ln w="6350">
            <a:noFill/>
          </a:ln>
        </p:spPr>
        <p:txBody>
          <a:bodyPr lIns="72000" tIns="72000" rIns="72000" bIns="72000"/>
          <a:lstStyle>
            <a:lvl1pPr>
              <a:defRPr>
                <a:solidFill>
                  <a:srgbClr val="E33928"/>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6" name="Slide Number Placeholder 5"/>
          <p:cNvSpPr>
            <a:spLocks noGrp="1"/>
          </p:cNvSpPr>
          <p:nvPr>
            <p:ph type="sldNum" sz="quarter" idx="12"/>
          </p:nvPr>
        </p:nvSpPr>
        <p:spPr/>
        <p:txBody>
          <a:bodyPr/>
          <a:lstStyle/>
          <a:p>
            <a:fld id="{A93B5EC9-35C3-2E48-B4C1-EF6677BA8B04}" type="slidenum">
              <a:rPr lang="en-ES" smtClean="0"/>
              <a:t>‹#›</a:t>
            </a:fld>
            <a:endParaRPr lang="en-ES"/>
          </a:p>
        </p:txBody>
      </p:sp>
      <p:sp>
        <p:nvSpPr>
          <p:cNvPr id="5" name="Content Placeholder 2">
            <a:extLst>
              <a:ext uri="{FF2B5EF4-FFF2-40B4-BE49-F238E27FC236}">
                <a16:creationId xmlns:a16="http://schemas.microsoft.com/office/drawing/2014/main" id="{DE2A8665-3D98-5F4C-B8BA-2695EF3EB84B}"/>
              </a:ext>
            </a:extLst>
          </p:cNvPr>
          <p:cNvSpPr>
            <a:spLocks noGrp="1"/>
          </p:cNvSpPr>
          <p:nvPr>
            <p:ph idx="13"/>
          </p:nvPr>
        </p:nvSpPr>
        <p:spPr>
          <a:xfrm>
            <a:off x="3306537" y="1059657"/>
            <a:ext cx="2530862" cy="3124993"/>
          </a:xfrm>
          <a:solidFill>
            <a:schemeClr val="bg1">
              <a:lumMod val="95000"/>
            </a:schemeClr>
          </a:solidFill>
          <a:ln w="6350">
            <a:noFill/>
          </a:ln>
        </p:spPr>
        <p:txBody>
          <a:bodyPr lIns="72000" tIns="72000" rIns="72000" bIns="72000"/>
          <a:lstStyle>
            <a:lvl1pPr>
              <a:defRPr>
                <a:solidFill>
                  <a:srgbClr val="E33928"/>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7" name="Content Placeholder 2">
            <a:extLst>
              <a:ext uri="{FF2B5EF4-FFF2-40B4-BE49-F238E27FC236}">
                <a16:creationId xmlns:a16="http://schemas.microsoft.com/office/drawing/2014/main" id="{FE6BF45F-5DB6-A44F-9DEC-ACD9EC85E433}"/>
              </a:ext>
            </a:extLst>
          </p:cNvPr>
          <p:cNvSpPr>
            <a:spLocks noGrp="1"/>
          </p:cNvSpPr>
          <p:nvPr>
            <p:ph idx="14"/>
          </p:nvPr>
        </p:nvSpPr>
        <p:spPr>
          <a:xfrm>
            <a:off x="5984422" y="1059657"/>
            <a:ext cx="2530862" cy="3124993"/>
          </a:xfrm>
          <a:solidFill>
            <a:schemeClr val="bg1">
              <a:lumMod val="95000"/>
            </a:schemeClr>
          </a:solidFill>
          <a:ln w="6350">
            <a:noFill/>
          </a:ln>
        </p:spPr>
        <p:txBody>
          <a:bodyPr lIns="72000" tIns="72000" rIns="72000" bIns="72000"/>
          <a:lstStyle>
            <a:lvl1pPr>
              <a:defRPr>
                <a:solidFill>
                  <a:srgbClr val="E33928"/>
                </a:solidFill>
              </a:defRPr>
            </a:lvl1pPr>
            <a:lvl2pPr algn="just">
              <a:defRPr>
                <a:solidFill>
                  <a:schemeClr val="tx1"/>
                </a:solidFill>
              </a:defRPr>
            </a:lvl2pPr>
            <a:lvl3pPr algn="just">
              <a:defRPr>
                <a:solidFill>
                  <a:schemeClr val="tx1"/>
                </a:solidFill>
              </a:defRPr>
            </a:lvl3pPr>
            <a:lvl4pPr algn="just">
              <a:defRPr>
                <a:solidFill>
                  <a:schemeClr val="tx1"/>
                </a:solidFill>
              </a:defRPr>
            </a:lvl4pPr>
            <a:lvl5pPr algn="just">
              <a:defRPr>
                <a:solidFill>
                  <a:schemeClr val="tx1"/>
                </a:solidFill>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9611221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1_Title Slide">
    <p:bg>
      <p:bgPr>
        <a:solidFill>
          <a:srgbClr val="15183E"/>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35804" y="825115"/>
            <a:ext cx="4929809" cy="1431804"/>
          </a:xfrm>
        </p:spPr>
        <p:txBody>
          <a:bodyPr anchor="b"/>
          <a:lstStyle>
            <a:lvl1pPr algn="l">
              <a:defRPr sz="4500">
                <a:solidFill>
                  <a:schemeClr val="bg1"/>
                </a:solidFill>
              </a:defRPr>
            </a:lvl1pPr>
          </a:lstStyle>
          <a:p>
            <a:r>
              <a:rPr lang="en-GB" dirty="0"/>
              <a:t>Click to edit Master title style</a:t>
            </a:r>
            <a:endParaRPr lang="en-US" dirty="0"/>
          </a:p>
        </p:txBody>
      </p:sp>
      <p:sp>
        <p:nvSpPr>
          <p:cNvPr id="3" name="Subtitle 2"/>
          <p:cNvSpPr>
            <a:spLocks noGrp="1"/>
          </p:cNvSpPr>
          <p:nvPr>
            <p:ph type="subTitle" idx="1" hasCustomPrompt="1"/>
          </p:nvPr>
        </p:nvSpPr>
        <p:spPr>
          <a:xfrm>
            <a:off x="635804" y="2256919"/>
            <a:ext cx="4929809" cy="1669774"/>
          </a:xfrm>
        </p:spPr>
        <p:txBody>
          <a:bodyPr/>
          <a:lstStyle>
            <a:lvl1pPr marL="0" indent="0" algn="l">
              <a:buNone/>
              <a:defRPr sz="1800" b="0" i="0">
                <a:solidFill>
                  <a:srgbClr val="E33928"/>
                </a:solidFill>
                <a:latin typeface="+mn-lt"/>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GB" dirty="0"/>
              <a:t>CLICK TO EDIT MASTER SUBTITLE STYLE</a:t>
            </a:r>
            <a:endParaRPr lang="en-US" dirty="0"/>
          </a:p>
        </p:txBody>
      </p:sp>
      <p:sp>
        <p:nvSpPr>
          <p:cNvPr id="6" name="Slide Number Placeholder 5"/>
          <p:cNvSpPr>
            <a:spLocks noGrp="1"/>
          </p:cNvSpPr>
          <p:nvPr>
            <p:ph type="sldNum" sz="quarter" idx="12"/>
          </p:nvPr>
        </p:nvSpPr>
        <p:spPr/>
        <p:txBody>
          <a:bodyPr/>
          <a:lstStyle/>
          <a:p>
            <a:fld id="{A93B5EC9-35C3-2E48-B4C1-EF6677BA8B04}" type="slidenum">
              <a:rPr lang="en-ES" smtClean="0"/>
              <a:t>‹#›</a:t>
            </a:fld>
            <a:endParaRPr lang="en-ES"/>
          </a:p>
        </p:txBody>
      </p:sp>
      <p:sp>
        <p:nvSpPr>
          <p:cNvPr id="29" name="Rectangle 28">
            <a:extLst>
              <a:ext uri="{FF2B5EF4-FFF2-40B4-BE49-F238E27FC236}">
                <a16:creationId xmlns:a16="http://schemas.microsoft.com/office/drawing/2014/main" id="{6050442B-4D37-C244-B633-8AA503A1F00B}"/>
              </a:ext>
            </a:extLst>
          </p:cNvPr>
          <p:cNvSpPr/>
          <p:nvPr userDrawn="1"/>
        </p:nvSpPr>
        <p:spPr>
          <a:xfrm>
            <a:off x="1" y="5052270"/>
            <a:ext cx="9144001" cy="91230"/>
          </a:xfrm>
          <a:prstGeom prst="rect">
            <a:avLst/>
          </a:prstGeom>
          <a:solidFill>
            <a:srgbClr val="F8E4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ES" sz="1350"/>
          </a:p>
        </p:txBody>
      </p:sp>
    </p:spTree>
    <p:extLst>
      <p:ext uri="{BB962C8B-B14F-4D97-AF65-F5344CB8AC3E}">
        <p14:creationId xmlns:p14="http://schemas.microsoft.com/office/powerpoint/2010/main" val="64720316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Two Content">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16856" y="273845"/>
            <a:ext cx="7930243" cy="605630"/>
          </a:xfrm>
        </p:spPr>
        <p:txBody>
          <a:bodyPr anchor="t"/>
          <a:lstStyle/>
          <a:p>
            <a:r>
              <a:rPr lang="en-GB" dirty="0"/>
              <a:t>Click to edit Master title style</a:t>
            </a:r>
            <a:endParaRPr lang="en-US" dirty="0"/>
          </a:p>
        </p:txBody>
      </p:sp>
      <p:sp>
        <p:nvSpPr>
          <p:cNvPr id="3" name="Content Placeholder 2"/>
          <p:cNvSpPr>
            <a:spLocks noGrp="1"/>
          </p:cNvSpPr>
          <p:nvPr>
            <p:ph sz="half" idx="1"/>
          </p:nvPr>
        </p:nvSpPr>
        <p:spPr>
          <a:xfrm>
            <a:off x="628650" y="879475"/>
            <a:ext cx="7912100" cy="3753247"/>
          </a:xfrm>
        </p:spPr>
        <p:txBody>
          <a:bodyPr/>
          <a:lstStyle>
            <a:lvl1pPr>
              <a:defRPr sz="1600">
                <a:solidFill>
                  <a:srgbClr val="15183E"/>
                </a:solidFill>
              </a:defRPr>
            </a:lvl1pPr>
            <a:lvl2pPr>
              <a:defRPr sz="1400">
                <a:solidFill>
                  <a:srgbClr val="15183E"/>
                </a:solidFill>
              </a:defRPr>
            </a:lvl2pPr>
            <a:lvl3pPr>
              <a:defRPr sz="1200">
                <a:solidFill>
                  <a:srgbClr val="15183E"/>
                </a:solidFill>
              </a:defRPr>
            </a:lvl3pPr>
            <a:lvl4pPr>
              <a:defRPr>
                <a:solidFill>
                  <a:srgbClr val="15183E"/>
                </a:solidFill>
              </a:defRPr>
            </a:lvl4pPr>
            <a:lvl5pPr>
              <a:defRPr>
                <a:solidFill>
                  <a:srgbClr val="15183E"/>
                </a:solidFill>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7" name="Slide Number Placeholder 6"/>
          <p:cNvSpPr>
            <a:spLocks noGrp="1"/>
          </p:cNvSpPr>
          <p:nvPr>
            <p:ph type="sldNum" sz="quarter" idx="12"/>
          </p:nvPr>
        </p:nvSpPr>
        <p:spPr/>
        <p:txBody>
          <a:bodyPr/>
          <a:lstStyle/>
          <a:p>
            <a:fld id="{A93B5EC9-35C3-2E48-B4C1-EF6677BA8B04}" type="slidenum">
              <a:rPr lang="en-ES" smtClean="0"/>
              <a:t>‹#›</a:t>
            </a:fld>
            <a:endParaRPr lang="en-ES"/>
          </a:p>
        </p:txBody>
      </p:sp>
    </p:spTree>
    <p:extLst>
      <p:ext uri="{BB962C8B-B14F-4D97-AF65-F5344CB8AC3E}">
        <p14:creationId xmlns:p14="http://schemas.microsoft.com/office/powerpoint/2010/main" val="294140868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Two Content">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16857" y="273845"/>
            <a:ext cx="3952392" cy="1076490"/>
          </a:xfrm>
        </p:spPr>
        <p:txBody>
          <a:bodyPr anchor="t"/>
          <a:lstStyle/>
          <a:p>
            <a:r>
              <a:rPr lang="en-GB" dirty="0"/>
              <a:t>Click to edit Master title style</a:t>
            </a:r>
            <a:endParaRPr lang="en-US" dirty="0"/>
          </a:p>
        </p:txBody>
      </p:sp>
      <p:sp>
        <p:nvSpPr>
          <p:cNvPr id="3" name="Content Placeholder 2"/>
          <p:cNvSpPr>
            <a:spLocks noGrp="1"/>
          </p:cNvSpPr>
          <p:nvPr>
            <p:ph sz="half" idx="1"/>
          </p:nvPr>
        </p:nvSpPr>
        <p:spPr>
          <a:xfrm>
            <a:off x="606056" y="1360967"/>
            <a:ext cx="3965944" cy="3164734"/>
          </a:xfrm>
        </p:spPr>
        <p:txBody>
          <a:bodyPr/>
          <a:lstStyle>
            <a:lvl1pPr>
              <a:defRPr sz="1600">
                <a:solidFill>
                  <a:srgbClr val="15183E"/>
                </a:solidFill>
              </a:defRPr>
            </a:lvl1pPr>
            <a:lvl2pPr>
              <a:defRPr sz="1400">
                <a:solidFill>
                  <a:srgbClr val="15183E"/>
                </a:solidFill>
              </a:defRPr>
            </a:lvl2pPr>
            <a:lvl3pPr>
              <a:defRPr sz="1200">
                <a:solidFill>
                  <a:srgbClr val="15183E"/>
                </a:solidFill>
              </a:defRPr>
            </a:lvl3pPr>
            <a:lvl4pPr>
              <a:defRPr>
                <a:solidFill>
                  <a:srgbClr val="15183E"/>
                </a:solidFill>
              </a:defRPr>
            </a:lvl4pPr>
            <a:lvl5pPr>
              <a:defRPr>
                <a:solidFill>
                  <a:srgbClr val="15183E"/>
                </a:solidFill>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7" name="Slide Number Placeholder 6"/>
          <p:cNvSpPr>
            <a:spLocks noGrp="1"/>
          </p:cNvSpPr>
          <p:nvPr>
            <p:ph type="sldNum" sz="quarter" idx="12"/>
          </p:nvPr>
        </p:nvSpPr>
        <p:spPr/>
        <p:txBody>
          <a:bodyPr/>
          <a:lstStyle/>
          <a:p>
            <a:fld id="{A93B5EC9-35C3-2E48-B4C1-EF6677BA8B04}" type="slidenum">
              <a:rPr lang="en-ES" smtClean="0"/>
              <a:t>‹#›</a:t>
            </a:fld>
            <a:endParaRPr lang="en-ES"/>
          </a:p>
        </p:txBody>
      </p:sp>
    </p:spTree>
    <p:extLst>
      <p:ext uri="{BB962C8B-B14F-4D97-AF65-F5344CB8AC3E}">
        <p14:creationId xmlns:p14="http://schemas.microsoft.com/office/powerpoint/2010/main" val="2257423956"/>
      </p:ext>
    </p:extLst>
  </p:cSld>
  <p:clrMapOvr>
    <a:masterClrMapping/>
  </p:clrMapOvr>
  <p:extLst>
    <p:ext uri="{DCECCB84-F9BA-43D5-87BE-67443E8EF086}">
      <p15:sldGuideLst xmlns:p15="http://schemas.microsoft.com/office/powerpoint/2012/main">
        <p15:guide id="1" pos="2880"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Two Content">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chor="t"/>
          <a:lstStyle/>
          <a:p>
            <a:r>
              <a:rPr lang="en-GB" dirty="0"/>
              <a:t>Click to edit Master title style</a:t>
            </a:r>
            <a:endParaRPr lang="en-US" dirty="0"/>
          </a:p>
        </p:txBody>
      </p:sp>
      <p:sp>
        <p:nvSpPr>
          <p:cNvPr id="3" name="Content Placeholder 2"/>
          <p:cNvSpPr>
            <a:spLocks noGrp="1"/>
          </p:cNvSpPr>
          <p:nvPr>
            <p:ph sz="half" idx="1"/>
          </p:nvPr>
        </p:nvSpPr>
        <p:spPr>
          <a:xfrm>
            <a:off x="628650" y="879475"/>
            <a:ext cx="3744000" cy="3753247"/>
          </a:xfrm>
        </p:spPr>
        <p:txBody>
          <a:bodyPr/>
          <a:lstStyle>
            <a:lvl1pPr>
              <a:defRPr sz="1600">
                <a:solidFill>
                  <a:srgbClr val="15183E"/>
                </a:solidFill>
              </a:defRPr>
            </a:lvl1pPr>
            <a:lvl2pPr>
              <a:defRPr sz="1400">
                <a:solidFill>
                  <a:srgbClr val="15183E"/>
                </a:solidFill>
              </a:defRPr>
            </a:lvl2pPr>
            <a:lvl3pPr>
              <a:defRPr sz="1200">
                <a:solidFill>
                  <a:srgbClr val="15183E"/>
                </a:solidFill>
              </a:defRPr>
            </a:lvl3pPr>
            <a:lvl4pPr>
              <a:defRPr>
                <a:solidFill>
                  <a:srgbClr val="15183E"/>
                </a:solidFill>
              </a:defRPr>
            </a:lvl4pPr>
            <a:lvl5pPr>
              <a:defRPr>
                <a:solidFill>
                  <a:srgbClr val="15183E"/>
                </a:solidFill>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7" name="Slide Number Placeholder 6"/>
          <p:cNvSpPr>
            <a:spLocks noGrp="1"/>
          </p:cNvSpPr>
          <p:nvPr>
            <p:ph type="sldNum" sz="quarter" idx="12"/>
          </p:nvPr>
        </p:nvSpPr>
        <p:spPr/>
        <p:txBody>
          <a:bodyPr/>
          <a:lstStyle/>
          <a:p>
            <a:fld id="{A93B5EC9-35C3-2E48-B4C1-EF6677BA8B04}" type="slidenum">
              <a:rPr lang="en-ES" smtClean="0"/>
              <a:t>‹#›</a:t>
            </a:fld>
            <a:endParaRPr lang="en-ES"/>
          </a:p>
        </p:txBody>
      </p:sp>
      <p:sp>
        <p:nvSpPr>
          <p:cNvPr id="6" name="Content Placeholder 2">
            <a:extLst>
              <a:ext uri="{FF2B5EF4-FFF2-40B4-BE49-F238E27FC236}">
                <a16:creationId xmlns:a16="http://schemas.microsoft.com/office/drawing/2014/main" id="{2B6BF8B1-29B1-754E-BDE2-3A6D2E1B93F0}"/>
              </a:ext>
            </a:extLst>
          </p:cNvPr>
          <p:cNvSpPr>
            <a:spLocks noGrp="1"/>
          </p:cNvSpPr>
          <p:nvPr>
            <p:ph sz="half" idx="13"/>
          </p:nvPr>
        </p:nvSpPr>
        <p:spPr>
          <a:xfrm>
            <a:off x="4788024" y="879475"/>
            <a:ext cx="3744000" cy="3753247"/>
          </a:xfrm>
        </p:spPr>
        <p:txBody>
          <a:bodyPr/>
          <a:lstStyle>
            <a:lvl1pPr>
              <a:defRPr sz="1600">
                <a:solidFill>
                  <a:srgbClr val="15183E"/>
                </a:solidFill>
              </a:defRPr>
            </a:lvl1pPr>
            <a:lvl2pPr>
              <a:defRPr sz="1400">
                <a:solidFill>
                  <a:srgbClr val="15183E"/>
                </a:solidFill>
              </a:defRPr>
            </a:lvl2pPr>
            <a:lvl3pPr>
              <a:defRPr sz="1200">
                <a:solidFill>
                  <a:srgbClr val="15183E"/>
                </a:solidFill>
              </a:defRPr>
            </a:lvl3pPr>
            <a:lvl4pPr>
              <a:defRPr>
                <a:solidFill>
                  <a:srgbClr val="15183E"/>
                </a:solidFill>
              </a:defRPr>
            </a:lvl4pPr>
            <a:lvl5pPr>
              <a:defRPr>
                <a:solidFill>
                  <a:srgbClr val="15183E"/>
                </a:solidFill>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249251149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ection Header">
    <p:bg>
      <p:bgPr>
        <a:solidFill>
          <a:srgbClr val="15183E"/>
        </a:solidFill>
        <a:effectLst/>
      </p:bgPr>
    </p:bg>
    <p:spTree>
      <p:nvGrpSpPr>
        <p:cNvPr id="1" name=""/>
        <p:cNvGrpSpPr/>
        <p:nvPr/>
      </p:nvGrpSpPr>
      <p:grpSpPr>
        <a:xfrm>
          <a:off x="0" y="0"/>
          <a:ext cx="0" cy="0"/>
          <a:chOff x="0" y="0"/>
          <a:chExt cx="0" cy="0"/>
        </a:xfrm>
      </p:grpSpPr>
      <p:sp>
        <p:nvSpPr>
          <p:cNvPr id="22" name="Title 1">
            <a:extLst>
              <a:ext uri="{FF2B5EF4-FFF2-40B4-BE49-F238E27FC236}">
                <a16:creationId xmlns:a16="http://schemas.microsoft.com/office/drawing/2014/main" id="{EF81CEA5-7B09-1940-8891-948ECDCED1DF}"/>
              </a:ext>
            </a:extLst>
          </p:cNvPr>
          <p:cNvSpPr>
            <a:spLocks noGrp="1"/>
          </p:cNvSpPr>
          <p:nvPr>
            <p:ph type="ctrTitle"/>
          </p:nvPr>
        </p:nvSpPr>
        <p:spPr>
          <a:xfrm>
            <a:off x="635804" y="825115"/>
            <a:ext cx="4929809" cy="1431804"/>
          </a:xfrm>
        </p:spPr>
        <p:txBody>
          <a:bodyPr anchor="b"/>
          <a:lstStyle>
            <a:lvl1pPr algn="l">
              <a:defRPr sz="4500">
                <a:solidFill>
                  <a:schemeClr val="bg1"/>
                </a:solidFill>
              </a:defRPr>
            </a:lvl1pPr>
          </a:lstStyle>
          <a:p>
            <a:r>
              <a:rPr lang="en-GB" dirty="0"/>
              <a:t>Click to edit Master title style</a:t>
            </a:r>
            <a:endParaRPr lang="en-US" dirty="0"/>
          </a:p>
        </p:txBody>
      </p:sp>
      <p:sp>
        <p:nvSpPr>
          <p:cNvPr id="23" name="Subtitle 2">
            <a:extLst>
              <a:ext uri="{FF2B5EF4-FFF2-40B4-BE49-F238E27FC236}">
                <a16:creationId xmlns:a16="http://schemas.microsoft.com/office/drawing/2014/main" id="{BA2F10F2-46BC-BA45-BA94-AAC28FC58802}"/>
              </a:ext>
            </a:extLst>
          </p:cNvPr>
          <p:cNvSpPr>
            <a:spLocks noGrp="1"/>
          </p:cNvSpPr>
          <p:nvPr>
            <p:ph type="subTitle" idx="1" hasCustomPrompt="1"/>
          </p:nvPr>
        </p:nvSpPr>
        <p:spPr>
          <a:xfrm>
            <a:off x="635804" y="2256919"/>
            <a:ext cx="4929809" cy="1669774"/>
          </a:xfrm>
        </p:spPr>
        <p:txBody>
          <a:bodyPr/>
          <a:lstStyle>
            <a:lvl1pPr marL="0" indent="0" algn="l">
              <a:buNone/>
              <a:defRPr sz="1800" b="0" i="0">
                <a:solidFill>
                  <a:srgbClr val="83CAED"/>
                </a:solidFill>
                <a:latin typeface="+mn-lt"/>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GB" dirty="0"/>
              <a:t>CLICK TO EDIT MASTER SUBTITLE STYLE</a:t>
            </a:r>
            <a:endParaRPr lang="en-US" dirty="0"/>
          </a:p>
        </p:txBody>
      </p:sp>
      <p:sp>
        <p:nvSpPr>
          <p:cNvPr id="19" name="Slide Number Placeholder 5">
            <a:extLst>
              <a:ext uri="{FF2B5EF4-FFF2-40B4-BE49-F238E27FC236}">
                <a16:creationId xmlns:a16="http://schemas.microsoft.com/office/drawing/2014/main" id="{9D5209BD-6C75-C845-B1AD-A01A30541946}"/>
              </a:ext>
            </a:extLst>
          </p:cNvPr>
          <p:cNvSpPr>
            <a:spLocks noGrp="1"/>
          </p:cNvSpPr>
          <p:nvPr>
            <p:ph type="sldNum" sz="quarter" idx="12"/>
          </p:nvPr>
        </p:nvSpPr>
        <p:spPr>
          <a:xfrm>
            <a:off x="7939511" y="4644970"/>
            <a:ext cx="594889" cy="273844"/>
          </a:xfrm>
        </p:spPr>
        <p:txBody>
          <a:bodyPr/>
          <a:lstStyle>
            <a:lvl1pPr>
              <a:defRPr>
                <a:solidFill>
                  <a:schemeClr val="bg1"/>
                </a:solidFill>
              </a:defRPr>
            </a:lvl1pPr>
          </a:lstStyle>
          <a:p>
            <a:fld id="{A93B5EC9-35C3-2E48-B4C1-EF6677BA8B04}" type="slidenum">
              <a:rPr lang="en-ES" smtClean="0"/>
              <a:pPr/>
              <a:t>‹#›</a:t>
            </a:fld>
            <a:endParaRPr lang="en-ES" dirty="0"/>
          </a:p>
        </p:txBody>
      </p:sp>
      <p:grpSp>
        <p:nvGrpSpPr>
          <p:cNvPr id="20" name="Group 19">
            <a:extLst>
              <a:ext uri="{FF2B5EF4-FFF2-40B4-BE49-F238E27FC236}">
                <a16:creationId xmlns:a16="http://schemas.microsoft.com/office/drawing/2014/main" id="{DCD9215C-8185-D144-8089-29AEEFF754BB}"/>
              </a:ext>
            </a:extLst>
          </p:cNvPr>
          <p:cNvGrpSpPr/>
          <p:nvPr userDrawn="1"/>
        </p:nvGrpSpPr>
        <p:grpSpPr>
          <a:xfrm>
            <a:off x="228500" y="4478344"/>
            <a:ext cx="8305900" cy="607097"/>
            <a:chOff x="228500" y="4478344"/>
            <a:chExt cx="8305900" cy="607097"/>
          </a:xfrm>
        </p:grpSpPr>
        <p:pic>
          <p:nvPicPr>
            <p:cNvPr id="35" name="Picture 34">
              <a:extLst>
                <a:ext uri="{FF2B5EF4-FFF2-40B4-BE49-F238E27FC236}">
                  <a16:creationId xmlns:a16="http://schemas.microsoft.com/office/drawing/2014/main" id="{71AD0E1E-2E36-A04D-B039-85B6D2FA6D29}"/>
                </a:ext>
              </a:extLst>
            </p:cNvPr>
            <p:cNvPicPr>
              <a:picLocks noChangeAspect="1"/>
            </p:cNvPicPr>
            <p:nvPr userDrawn="1"/>
          </p:nvPicPr>
          <p:blipFill>
            <a:blip r:embed="rId2"/>
            <a:srcRect/>
            <a:stretch/>
          </p:blipFill>
          <p:spPr>
            <a:xfrm>
              <a:off x="228500" y="4478344"/>
              <a:ext cx="258623" cy="607097"/>
            </a:xfrm>
            <a:prstGeom prst="rect">
              <a:avLst/>
            </a:prstGeom>
          </p:spPr>
        </p:pic>
        <p:cxnSp>
          <p:nvCxnSpPr>
            <p:cNvPr id="24" name="Straight Connector 23">
              <a:extLst>
                <a:ext uri="{FF2B5EF4-FFF2-40B4-BE49-F238E27FC236}">
                  <a16:creationId xmlns:a16="http://schemas.microsoft.com/office/drawing/2014/main" id="{02B608AA-1CA7-5E43-9232-5CDC233019D0}"/>
                </a:ext>
              </a:extLst>
            </p:cNvPr>
            <p:cNvCxnSpPr>
              <a:cxnSpLocks/>
            </p:cNvCxnSpPr>
            <p:nvPr userDrawn="1"/>
          </p:nvCxnSpPr>
          <p:spPr>
            <a:xfrm>
              <a:off x="609600" y="4622800"/>
              <a:ext cx="7924800"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61100647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nchor="t"/>
          <a:lstStyle/>
          <a:p>
            <a:r>
              <a:rPr lang="en-GB" dirty="0"/>
              <a:t>Click to edit Master title style</a:t>
            </a:r>
            <a:endParaRPr lang="en-US" dirty="0"/>
          </a:p>
        </p:txBody>
      </p:sp>
      <p:sp>
        <p:nvSpPr>
          <p:cNvPr id="5" name="Slide Number Placeholder 4"/>
          <p:cNvSpPr>
            <a:spLocks noGrp="1"/>
          </p:cNvSpPr>
          <p:nvPr>
            <p:ph type="sldNum" sz="quarter" idx="12"/>
          </p:nvPr>
        </p:nvSpPr>
        <p:spPr/>
        <p:txBody>
          <a:bodyPr/>
          <a:lstStyle/>
          <a:p>
            <a:fld id="{A93B5EC9-35C3-2E48-B4C1-EF6677BA8B04}" type="slidenum">
              <a:rPr lang="en-ES" smtClean="0"/>
              <a:t>‹#›</a:t>
            </a:fld>
            <a:endParaRPr lang="en-ES"/>
          </a:p>
        </p:txBody>
      </p:sp>
    </p:spTree>
    <p:extLst>
      <p:ext uri="{BB962C8B-B14F-4D97-AF65-F5344CB8AC3E}">
        <p14:creationId xmlns:p14="http://schemas.microsoft.com/office/powerpoint/2010/main" val="303952625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A93B5EC9-35C3-2E48-B4C1-EF6677BA8B04}" type="slidenum">
              <a:rPr lang="en-ES" smtClean="0"/>
              <a:t>‹#›</a:t>
            </a:fld>
            <a:endParaRPr lang="en-ES"/>
          </a:p>
        </p:txBody>
      </p:sp>
    </p:spTree>
    <p:extLst>
      <p:ext uri="{BB962C8B-B14F-4D97-AF65-F5344CB8AC3E}">
        <p14:creationId xmlns:p14="http://schemas.microsoft.com/office/powerpoint/2010/main" val="32459501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16857" y="273845"/>
            <a:ext cx="7886700" cy="605630"/>
          </a:xfrm>
          <a:prstGeom prst="rect">
            <a:avLst/>
          </a:prstGeom>
        </p:spPr>
        <p:txBody>
          <a:bodyPr vert="horz" lIns="0" tIns="36000" rIns="0" bIns="36000" rtlCol="0" anchor="t">
            <a:normAutofit/>
          </a:bodyPr>
          <a:lstStyle/>
          <a:p>
            <a:r>
              <a:rPr lang="en-GB" dirty="0"/>
              <a:t>Click to edit Master title style</a:t>
            </a:r>
            <a:endParaRPr lang="en-US" dirty="0"/>
          </a:p>
        </p:txBody>
      </p:sp>
      <p:sp>
        <p:nvSpPr>
          <p:cNvPr id="3" name="Text Placeholder 2"/>
          <p:cNvSpPr>
            <a:spLocks noGrp="1"/>
          </p:cNvSpPr>
          <p:nvPr>
            <p:ph type="body" idx="1"/>
          </p:nvPr>
        </p:nvSpPr>
        <p:spPr>
          <a:xfrm>
            <a:off x="616857" y="879475"/>
            <a:ext cx="7917543" cy="3634468"/>
          </a:xfrm>
          <a:prstGeom prst="rect">
            <a:avLst/>
          </a:prstGeom>
        </p:spPr>
        <p:txBody>
          <a:bodyPr vert="horz" lIns="0" tIns="36000" rIns="0" bIns="36000" rtlCol="0">
            <a:normAutofit/>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6" name="Slide Number Placeholder 5"/>
          <p:cNvSpPr>
            <a:spLocks noGrp="1"/>
          </p:cNvSpPr>
          <p:nvPr>
            <p:ph type="sldNum" sz="quarter" idx="4"/>
          </p:nvPr>
        </p:nvSpPr>
        <p:spPr>
          <a:xfrm>
            <a:off x="7939511" y="4644970"/>
            <a:ext cx="594889" cy="273844"/>
          </a:xfrm>
          <a:prstGeom prst="rect">
            <a:avLst/>
          </a:prstGeom>
        </p:spPr>
        <p:txBody>
          <a:bodyPr vert="horz" lIns="0" tIns="0" rIns="0" bIns="0" rtlCol="0" anchor="ctr"/>
          <a:lstStyle>
            <a:lvl1pPr algn="r">
              <a:defRPr sz="1500" b="0" i="0">
                <a:solidFill>
                  <a:srgbClr val="181A40"/>
                </a:solidFill>
                <a:latin typeface="Calibri" panose="020F0502020204030204" pitchFamily="34" charset="0"/>
                <a:cs typeface="Calibri" panose="020F0502020204030204" pitchFamily="34" charset="0"/>
              </a:defRPr>
            </a:lvl1pPr>
          </a:lstStyle>
          <a:p>
            <a:fld id="{A93B5EC9-35C3-2E48-B4C1-EF6677BA8B04}" type="slidenum">
              <a:rPr lang="en-ES" smtClean="0"/>
              <a:pPr/>
              <a:t>‹#›</a:t>
            </a:fld>
            <a:endParaRPr lang="en-ES" dirty="0"/>
          </a:p>
        </p:txBody>
      </p:sp>
      <p:grpSp>
        <p:nvGrpSpPr>
          <p:cNvPr id="16" name="Group 15">
            <a:extLst>
              <a:ext uri="{FF2B5EF4-FFF2-40B4-BE49-F238E27FC236}">
                <a16:creationId xmlns:a16="http://schemas.microsoft.com/office/drawing/2014/main" id="{523D5D82-5565-9244-820D-C40452153CD5}"/>
              </a:ext>
            </a:extLst>
          </p:cNvPr>
          <p:cNvGrpSpPr/>
          <p:nvPr userDrawn="1"/>
        </p:nvGrpSpPr>
        <p:grpSpPr>
          <a:xfrm>
            <a:off x="-1085851" y="-87875"/>
            <a:ext cx="243641" cy="1602245"/>
            <a:chOff x="-3804988" y="168965"/>
            <a:chExt cx="729215" cy="6394001"/>
          </a:xfrm>
        </p:grpSpPr>
        <p:sp>
          <p:nvSpPr>
            <p:cNvPr id="8" name="Oval 7">
              <a:extLst>
                <a:ext uri="{FF2B5EF4-FFF2-40B4-BE49-F238E27FC236}">
                  <a16:creationId xmlns:a16="http://schemas.microsoft.com/office/drawing/2014/main" id="{7612AFCC-79E7-8F43-B10B-DC9B3821EB7F}"/>
                </a:ext>
              </a:extLst>
            </p:cNvPr>
            <p:cNvSpPr/>
            <p:nvPr userDrawn="1"/>
          </p:nvSpPr>
          <p:spPr>
            <a:xfrm>
              <a:off x="-3804988" y="168965"/>
              <a:ext cx="729215" cy="729215"/>
            </a:xfrm>
            <a:prstGeom prst="ellipse">
              <a:avLst/>
            </a:prstGeom>
            <a:solidFill>
              <a:srgbClr val="1518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ES" sz="1350"/>
            </a:p>
          </p:txBody>
        </p:sp>
        <p:sp>
          <p:nvSpPr>
            <p:cNvPr id="9" name="Oval 8">
              <a:extLst>
                <a:ext uri="{FF2B5EF4-FFF2-40B4-BE49-F238E27FC236}">
                  <a16:creationId xmlns:a16="http://schemas.microsoft.com/office/drawing/2014/main" id="{01A177CA-3D58-AA4C-A405-3DF2883BE2C4}"/>
                </a:ext>
              </a:extLst>
            </p:cNvPr>
            <p:cNvSpPr/>
            <p:nvPr userDrawn="1"/>
          </p:nvSpPr>
          <p:spPr>
            <a:xfrm>
              <a:off x="-3804988" y="1113096"/>
              <a:ext cx="729215" cy="729215"/>
            </a:xfrm>
            <a:prstGeom prst="ellipse">
              <a:avLst/>
            </a:prstGeom>
            <a:solidFill>
              <a:srgbClr val="84C9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ES" sz="1350"/>
            </a:p>
          </p:txBody>
        </p:sp>
        <p:sp>
          <p:nvSpPr>
            <p:cNvPr id="10" name="Oval 9">
              <a:extLst>
                <a:ext uri="{FF2B5EF4-FFF2-40B4-BE49-F238E27FC236}">
                  <a16:creationId xmlns:a16="http://schemas.microsoft.com/office/drawing/2014/main" id="{2931AA96-87F9-DF45-B4EC-E013630A472D}"/>
                </a:ext>
              </a:extLst>
            </p:cNvPr>
            <p:cNvSpPr/>
            <p:nvPr userDrawn="1"/>
          </p:nvSpPr>
          <p:spPr>
            <a:xfrm>
              <a:off x="-3804988" y="2057227"/>
              <a:ext cx="729215" cy="729215"/>
            </a:xfrm>
            <a:prstGeom prst="ellipse">
              <a:avLst/>
            </a:prstGeom>
            <a:solidFill>
              <a:srgbClr val="004B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ES" sz="1350"/>
            </a:p>
          </p:txBody>
        </p:sp>
        <p:sp>
          <p:nvSpPr>
            <p:cNvPr id="11" name="Oval 10">
              <a:extLst>
                <a:ext uri="{FF2B5EF4-FFF2-40B4-BE49-F238E27FC236}">
                  <a16:creationId xmlns:a16="http://schemas.microsoft.com/office/drawing/2014/main" id="{56E67ABF-F2FE-7840-A281-64284A0A91AB}"/>
                </a:ext>
              </a:extLst>
            </p:cNvPr>
            <p:cNvSpPr/>
            <p:nvPr userDrawn="1"/>
          </p:nvSpPr>
          <p:spPr>
            <a:xfrm>
              <a:off x="-3804988" y="3001358"/>
              <a:ext cx="729215" cy="729215"/>
            </a:xfrm>
            <a:prstGeom prst="ellipse">
              <a:avLst/>
            </a:prstGeom>
            <a:solidFill>
              <a:srgbClr val="D2D5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ES" sz="1350"/>
            </a:p>
          </p:txBody>
        </p:sp>
        <p:sp>
          <p:nvSpPr>
            <p:cNvPr id="12" name="Oval 11">
              <a:extLst>
                <a:ext uri="{FF2B5EF4-FFF2-40B4-BE49-F238E27FC236}">
                  <a16:creationId xmlns:a16="http://schemas.microsoft.com/office/drawing/2014/main" id="{8567535E-3C90-E246-9A10-52DEA058ECD5}"/>
                </a:ext>
              </a:extLst>
            </p:cNvPr>
            <p:cNvSpPr/>
            <p:nvPr userDrawn="1"/>
          </p:nvSpPr>
          <p:spPr>
            <a:xfrm>
              <a:off x="-3804988" y="3945489"/>
              <a:ext cx="729215" cy="729215"/>
            </a:xfrm>
            <a:prstGeom prst="ellipse">
              <a:avLst/>
            </a:prstGeom>
            <a:solidFill>
              <a:srgbClr val="E339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ES" sz="1350"/>
            </a:p>
          </p:txBody>
        </p:sp>
        <p:sp>
          <p:nvSpPr>
            <p:cNvPr id="13" name="Oval 12">
              <a:extLst>
                <a:ext uri="{FF2B5EF4-FFF2-40B4-BE49-F238E27FC236}">
                  <a16:creationId xmlns:a16="http://schemas.microsoft.com/office/drawing/2014/main" id="{7082067E-C86F-FA47-A1C7-F07A0411827A}"/>
                </a:ext>
              </a:extLst>
            </p:cNvPr>
            <p:cNvSpPr/>
            <p:nvPr userDrawn="1"/>
          </p:nvSpPr>
          <p:spPr>
            <a:xfrm>
              <a:off x="-3804988" y="4889620"/>
              <a:ext cx="729215" cy="729215"/>
            </a:xfrm>
            <a:prstGeom prst="ellipse">
              <a:avLst/>
            </a:prstGeom>
            <a:solidFill>
              <a:srgbClr val="B0B6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ES" sz="1350"/>
            </a:p>
          </p:txBody>
        </p:sp>
        <p:sp>
          <p:nvSpPr>
            <p:cNvPr id="14" name="Oval 13">
              <a:extLst>
                <a:ext uri="{FF2B5EF4-FFF2-40B4-BE49-F238E27FC236}">
                  <a16:creationId xmlns:a16="http://schemas.microsoft.com/office/drawing/2014/main" id="{4F09F12F-6D0F-C044-B85B-EF742E08CCDE}"/>
                </a:ext>
              </a:extLst>
            </p:cNvPr>
            <p:cNvSpPr/>
            <p:nvPr userDrawn="1"/>
          </p:nvSpPr>
          <p:spPr>
            <a:xfrm>
              <a:off x="-3804988" y="5833751"/>
              <a:ext cx="729215" cy="729215"/>
            </a:xfrm>
            <a:prstGeom prst="ellipse">
              <a:avLst/>
            </a:prstGeom>
            <a:solidFill>
              <a:srgbClr val="F8E4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ES" sz="1350"/>
            </a:p>
          </p:txBody>
        </p:sp>
      </p:grpSp>
      <p:grpSp>
        <p:nvGrpSpPr>
          <p:cNvPr id="23" name="Group 22">
            <a:extLst>
              <a:ext uri="{FF2B5EF4-FFF2-40B4-BE49-F238E27FC236}">
                <a16:creationId xmlns:a16="http://schemas.microsoft.com/office/drawing/2014/main" id="{D9FC8D11-4611-0A4E-84A2-AE376DE5ED19}"/>
              </a:ext>
            </a:extLst>
          </p:cNvPr>
          <p:cNvGrpSpPr/>
          <p:nvPr userDrawn="1"/>
        </p:nvGrpSpPr>
        <p:grpSpPr>
          <a:xfrm>
            <a:off x="228500" y="4478344"/>
            <a:ext cx="8305900" cy="607097"/>
            <a:chOff x="228500" y="4478344"/>
            <a:chExt cx="8305900" cy="607097"/>
          </a:xfrm>
        </p:grpSpPr>
        <p:pic>
          <p:nvPicPr>
            <p:cNvPr id="18" name="Picture 17">
              <a:extLst>
                <a:ext uri="{FF2B5EF4-FFF2-40B4-BE49-F238E27FC236}">
                  <a16:creationId xmlns:a16="http://schemas.microsoft.com/office/drawing/2014/main" id="{3C01CDAE-AC08-A04F-A156-90DB41AE38AB}"/>
                </a:ext>
              </a:extLst>
            </p:cNvPr>
            <p:cNvPicPr>
              <a:picLocks noChangeAspect="1"/>
            </p:cNvPicPr>
            <p:nvPr userDrawn="1"/>
          </p:nvPicPr>
          <p:blipFill>
            <a:blip r:embed="rId11"/>
            <a:srcRect/>
            <a:stretch/>
          </p:blipFill>
          <p:spPr>
            <a:xfrm>
              <a:off x="228500" y="4478344"/>
              <a:ext cx="258623" cy="607097"/>
            </a:xfrm>
            <a:prstGeom prst="rect">
              <a:avLst/>
            </a:prstGeom>
          </p:spPr>
        </p:pic>
        <p:cxnSp>
          <p:nvCxnSpPr>
            <p:cNvPr id="21" name="Straight Connector 20">
              <a:extLst>
                <a:ext uri="{FF2B5EF4-FFF2-40B4-BE49-F238E27FC236}">
                  <a16:creationId xmlns:a16="http://schemas.microsoft.com/office/drawing/2014/main" id="{78DE5A2D-7552-B743-9452-F5721F56B39E}"/>
                </a:ext>
              </a:extLst>
            </p:cNvPr>
            <p:cNvCxnSpPr>
              <a:cxnSpLocks/>
            </p:cNvCxnSpPr>
            <p:nvPr userDrawn="1"/>
          </p:nvCxnSpPr>
          <p:spPr>
            <a:xfrm>
              <a:off x="609600" y="4622800"/>
              <a:ext cx="7924800" cy="0"/>
            </a:xfrm>
            <a:prstGeom prst="line">
              <a:avLst/>
            </a:prstGeom>
            <a:ln w="25400">
              <a:solidFill>
                <a:srgbClr val="181A4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20925449"/>
      </p:ext>
    </p:extLst>
  </p:cSld>
  <p:clrMap bg1="lt1" tx1="dk1" bg2="lt2" tx2="dk2" accent1="accent1" accent2="accent2" accent3="accent3" accent4="accent4" accent5="accent5" accent6="accent6" hlink="hlink" folHlink="folHlink"/>
  <p:sldLayoutIdLst>
    <p:sldLayoutId id="2147483685" r:id="rId1"/>
    <p:sldLayoutId id="2147483697" r:id="rId2"/>
    <p:sldLayoutId id="2147483692" r:id="rId3"/>
    <p:sldLayoutId id="2147483698" r:id="rId4"/>
    <p:sldLayoutId id="2147483700" r:id="rId5"/>
    <p:sldLayoutId id="2147483699" r:id="rId6"/>
    <p:sldLayoutId id="2147483688" r:id="rId7"/>
    <p:sldLayoutId id="2147483690" r:id="rId8"/>
    <p:sldLayoutId id="2147483691" r:id="rId9"/>
  </p:sldLayoutIdLst>
  <p:hf hdr="0" ftr="0" dt="0"/>
  <p:txStyles>
    <p:titleStyle>
      <a:lvl1pPr algn="l" defTabSz="685800" rtl="0" eaLnBrk="1" latinLnBrk="0" hangingPunct="1">
        <a:lnSpc>
          <a:spcPct val="90000"/>
        </a:lnSpc>
        <a:spcBef>
          <a:spcPct val="0"/>
        </a:spcBef>
        <a:buNone/>
        <a:defRPr sz="3300" kern="1200">
          <a:solidFill>
            <a:srgbClr val="E33928"/>
          </a:solidFill>
          <a:latin typeface="Georgia" panose="02040502050405020303" pitchFamily="18" charset="0"/>
          <a:ea typeface="+mj-ea"/>
          <a:cs typeface="+mj-cs"/>
        </a:defRPr>
      </a:lvl1pPr>
    </p:titleStyle>
    <p:bodyStyle>
      <a:lvl1pPr marL="144000" indent="-144000" algn="l" defTabSz="685800" rtl="0" eaLnBrk="1" latinLnBrk="0" hangingPunct="1">
        <a:lnSpc>
          <a:spcPct val="90000"/>
        </a:lnSpc>
        <a:spcBef>
          <a:spcPts val="750"/>
        </a:spcBef>
        <a:buClr>
          <a:srgbClr val="E33928"/>
        </a:buClr>
        <a:buFont typeface="Arial" panose="020B0604020202020204" pitchFamily="34" charset="0"/>
        <a:buChar char="•"/>
        <a:defRPr sz="1800" kern="1200">
          <a:solidFill>
            <a:srgbClr val="15183E"/>
          </a:solidFill>
          <a:latin typeface="+mn-lt"/>
          <a:ea typeface="+mn-ea"/>
          <a:cs typeface="+mn-cs"/>
        </a:defRPr>
      </a:lvl1pPr>
      <a:lvl2pPr marL="288000" indent="-144000" algn="l" defTabSz="685800" rtl="0" eaLnBrk="1" latinLnBrk="0" hangingPunct="1">
        <a:lnSpc>
          <a:spcPct val="90000"/>
        </a:lnSpc>
        <a:spcBef>
          <a:spcPts val="375"/>
        </a:spcBef>
        <a:buClr>
          <a:srgbClr val="004B98"/>
        </a:buClr>
        <a:buFont typeface="Arial" panose="020B0604020202020204" pitchFamily="34" charset="0"/>
        <a:buChar char="•"/>
        <a:defRPr sz="1600" kern="1200">
          <a:solidFill>
            <a:srgbClr val="B0B655"/>
          </a:solidFill>
          <a:latin typeface="+mn-lt"/>
          <a:ea typeface="+mn-ea"/>
          <a:cs typeface="+mn-cs"/>
        </a:defRPr>
      </a:lvl2pPr>
      <a:lvl3pPr marL="432000" indent="-144000" algn="l" defTabSz="685800" rtl="0" eaLnBrk="1" latinLnBrk="0" hangingPunct="1">
        <a:lnSpc>
          <a:spcPct val="90000"/>
        </a:lnSpc>
        <a:spcBef>
          <a:spcPts val="375"/>
        </a:spcBef>
        <a:buClr>
          <a:srgbClr val="B0B655"/>
        </a:buClr>
        <a:buFont typeface="Arial" panose="020B0604020202020204" pitchFamily="34" charset="0"/>
        <a:buChar char="•"/>
        <a:defRPr sz="1400" kern="1200">
          <a:solidFill>
            <a:srgbClr val="004B98"/>
          </a:solidFill>
          <a:latin typeface="+mn-lt"/>
          <a:ea typeface="+mn-ea"/>
          <a:cs typeface="+mn-cs"/>
        </a:defRPr>
      </a:lvl3pPr>
      <a:lvl4pPr marL="576000" indent="-144000" algn="l" defTabSz="685800" rtl="0" eaLnBrk="1" latinLnBrk="0" hangingPunct="1">
        <a:lnSpc>
          <a:spcPct val="90000"/>
        </a:lnSpc>
        <a:spcBef>
          <a:spcPts val="375"/>
        </a:spcBef>
        <a:buClr>
          <a:srgbClr val="B0B655"/>
        </a:buClr>
        <a:buFont typeface="Arial" panose="020B0604020202020204" pitchFamily="34" charset="0"/>
        <a:buChar char="•"/>
        <a:defRPr sz="1200" kern="1200">
          <a:solidFill>
            <a:srgbClr val="15183E"/>
          </a:solidFill>
          <a:latin typeface="+mn-lt"/>
          <a:ea typeface="+mn-ea"/>
          <a:cs typeface="+mn-cs"/>
        </a:defRPr>
      </a:lvl4pPr>
      <a:lvl5pPr marL="540000" indent="-108000" algn="l" defTabSz="685800" rtl="0" eaLnBrk="1" latinLnBrk="0" hangingPunct="1">
        <a:lnSpc>
          <a:spcPct val="90000"/>
        </a:lnSpc>
        <a:spcBef>
          <a:spcPts val="375"/>
        </a:spcBef>
        <a:buClr>
          <a:srgbClr val="B0B655"/>
        </a:buClr>
        <a:buFont typeface="Arial" panose="020B0604020202020204" pitchFamily="34" charset="0"/>
        <a:buChar char="•"/>
        <a:defRPr sz="1000" kern="1200">
          <a:solidFill>
            <a:srgbClr val="15183E"/>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554"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7.xml"/><Relationship Id="rId1" Type="http://schemas.openxmlformats.org/officeDocument/2006/relationships/tags" Target="../tags/tag2.xml"/></Relationships>
</file>

<file path=ppt/slides/_rels/slide1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11.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image" Target="../media/image24.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1.xml"/><Relationship Id="rId6" Type="http://schemas.openxmlformats.org/officeDocument/2006/relationships/image" Target="../media/image30.jpg"/><Relationship Id="rId5" Type="http://schemas.openxmlformats.org/officeDocument/2006/relationships/image" Target="../media/image29.png"/><Relationship Id="rId4" Type="http://schemas.openxmlformats.org/officeDocument/2006/relationships/image" Target="../media/image28.jpg"/></Relationships>
</file>

<file path=ppt/slides/_rels/slide1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1.xml"/><Relationship Id="rId6" Type="http://schemas.openxmlformats.org/officeDocument/2006/relationships/image" Target="../media/image35.png"/><Relationship Id="rId5" Type="http://schemas.openxmlformats.org/officeDocument/2006/relationships/image" Target="../media/image34.png"/><Relationship Id="rId4" Type="http://schemas.openxmlformats.org/officeDocument/2006/relationships/image" Target="../media/image33.png"/></Relationships>
</file>

<file path=ppt/slides/_rels/slide16.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7.xml"/><Relationship Id="rId1" Type="http://schemas.openxmlformats.org/officeDocument/2006/relationships/tags" Target="../tags/tag5.xml"/><Relationship Id="rId4" Type="http://schemas.openxmlformats.org/officeDocument/2006/relationships/image" Target="../media/image3.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7.xml"/><Relationship Id="rId1" Type="http://schemas.openxmlformats.org/officeDocument/2006/relationships/tags" Target="../tags/tag3.xml"/><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9.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9.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9.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3.xml"/><Relationship Id="rId1" Type="http://schemas.openxmlformats.org/officeDocument/2006/relationships/tags" Target="../tags/tag4.xml"/><Relationship Id="rId5" Type="http://schemas.openxmlformats.org/officeDocument/2006/relationships/image" Target="../media/image2.png"/><Relationship Id="rId4" Type="http://schemas.openxmlformats.org/officeDocument/2006/relationships/image" Target="../media/image4.pn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9.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9.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9.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9.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9.xml"/></Relationships>
</file>

<file path=ppt/slides/_rels/slide35.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5.xml"/><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9.xml"/><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1.xml"/><Relationship Id="rId4" Type="http://schemas.openxmlformats.org/officeDocument/2006/relationships/image" Target="../media/image12.png"/></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1.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085A78EE-A878-46A7-A1F1-D817A502B158}"/>
              </a:ext>
            </a:extLst>
          </p:cNvPr>
          <p:cNvSpPr txBox="1"/>
          <p:nvPr/>
        </p:nvSpPr>
        <p:spPr>
          <a:xfrm>
            <a:off x="619538" y="381000"/>
            <a:ext cx="7865165" cy="4154984"/>
          </a:xfrm>
          <a:prstGeom prst="rect">
            <a:avLst/>
          </a:prstGeom>
          <a:noFill/>
        </p:spPr>
        <p:txBody>
          <a:bodyPr wrap="square" rtlCol="0">
            <a:spAutoFit/>
          </a:bodyPr>
          <a:lstStyle/>
          <a:p>
            <a:pPr algn="ctr">
              <a:spcBef>
                <a:spcPts val="0"/>
              </a:spcBef>
              <a:spcAft>
                <a:spcPts val="0"/>
              </a:spcAft>
            </a:pPr>
            <a:r>
              <a:rPr lang="en-US" sz="2400" b="1" dirty="0">
                <a:solidFill>
                  <a:schemeClr val="bg1"/>
                </a:solidFill>
                <a:effectLst/>
                <a:latin typeface="Calibri" panose="020F0502020204030204" pitchFamily="34" charset="0"/>
                <a:ea typeface="Calibri" panose="020F0502020204030204" pitchFamily="34" charset="0"/>
              </a:rPr>
              <a:t>The following presentation and all materials provided are the intellectual property of </a:t>
            </a:r>
            <a:br>
              <a:rPr lang="en-US" sz="2400" b="1" dirty="0">
                <a:solidFill>
                  <a:schemeClr val="bg1"/>
                </a:solidFill>
                <a:effectLst/>
                <a:latin typeface="Calibri" panose="020F0502020204030204" pitchFamily="34" charset="0"/>
                <a:ea typeface="Calibri" panose="020F0502020204030204" pitchFamily="34" charset="0"/>
              </a:rPr>
            </a:br>
            <a:r>
              <a:rPr lang="en-US" sz="2400" b="1" dirty="0">
                <a:solidFill>
                  <a:schemeClr val="bg1"/>
                </a:solidFill>
                <a:effectLst/>
                <a:latin typeface="Calibri" panose="020F0502020204030204" pitchFamily="34" charset="0"/>
                <a:ea typeface="Calibri" panose="020F0502020204030204" pitchFamily="34" charset="0"/>
              </a:rPr>
              <a:t>The American Radio Relay League, Inc. (“ARRL”).</a:t>
            </a:r>
            <a:br>
              <a:rPr lang="en-US" sz="2400" b="1" dirty="0">
                <a:solidFill>
                  <a:schemeClr val="bg1"/>
                </a:solidFill>
                <a:effectLst/>
                <a:latin typeface="Calibri" panose="020F0502020204030204" pitchFamily="34" charset="0"/>
                <a:ea typeface="Calibri" panose="020F0502020204030204" pitchFamily="34" charset="0"/>
              </a:rPr>
            </a:br>
            <a:r>
              <a:rPr lang="en-US" sz="2400" b="1">
                <a:solidFill>
                  <a:schemeClr val="bg1"/>
                </a:solidFill>
                <a:effectLst/>
                <a:latin typeface="Calibri" panose="020F0502020204030204" pitchFamily="34" charset="0"/>
                <a:ea typeface="Calibri" panose="020F0502020204030204" pitchFamily="34" charset="0"/>
              </a:rPr>
              <a:t>No </a:t>
            </a:r>
            <a:r>
              <a:rPr lang="en-US" sz="2400" b="1" dirty="0">
                <a:solidFill>
                  <a:schemeClr val="bg1"/>
                </a:solidFill>
                <a:effectLst/>
                <a:latin typeface="Calibri" panose="020F0502020204030204" pitchFamily="34" charset="0"/>
                <a:ea typeface="Calibri" panose="020F0502020204030204" pitchFamily="34" charset="0"/>
              </a:rPr>
              <a:t>part of this presentation may be copied, recorded,  reproduced, or distributed in any manner without express written permission from an authorized representative of the ARRL specifically referencing this presentation and material.</a:t>
            </a:r>
            <a:endParaRPr lang="en-US" sz="2400" dirty="0">
              <a:solidFill>
                <a:schemeClr val="bg1"/>
              </a:solidFill>
              <a:effectLst/>
              <a:latin typeface="Calibri" panose="020F0502020204030204" pitchFamily="34" charset="0"/>
              <a:ea typeface="Calibri" panose="020F0502020204030204" pitchFamily="34" charset="0"/>
            </a:endParaRPr>
          </a:p>
          <a:p>
            <a:pPr marL="0" marR="0">
              <a:spcBef>
                <a:spcPts val="0"/>
              </a:spcBef>
              <a:spcAft>
                <a:spcPts val="0"/>
              </a:spcAft>
            </a:pPr>
            <a:r>
              <a:rPr lang="en-US" sz="2400" dirty="0">
                <a:solidFill>
                  <a:schemeClr val="bg1"/>
                </a:solidFill>
                <a:effectLst/>
                <a:latin typeface="Calibri" panose="020F0502020204030204" pitchFamily="34" charset="0"/>
                <a:ea typeface="Calibri" panose="020F0502020204030204" pitchFamily="34" charset="0"/>
              </a:rPr>
              <a:t> </a:t>
            </a:r>
          </a:p>
          <a:p>
            <a:pPr marL="0" marR="0" algn="ctr">
              <a:spcBef>
                <a:spcPts val="0"/>
              </a:spcBef>
              <a:spcAft>
                <a:spcPts val="0"/>
              </a:spcAft>
            </a:pPr>
            <a:r>
              <a:rPr lang="en-US" sz="2400" b="1" dirty="0">
                <a:solidFill>
                  <a:schemeClr val="bg1"/>
                </a:solidFill>
                <a:effectLst/>
                <a:latin typeface="Calibri" panose="020F0502020204030204" pitchFamily="34" charset="0"/>
                <a:ea typeface="Calibri" panose="020F0502020204030204" pitchFamily="34" charset="0"/>
              </a:rPr>
              <a:t>Copyright 2021 ARRL</a:t>
            </a:r>
            <a:endParaRPr lang="en-US" sz="2400" dirty="0">
              <a:solidFill>
                <a:schemeClr val="bg1"/>
              </a:solidFill>
              <a:effectLst/>
              <a:latin typeface="Calibri" panose="020F0502020204030204" pitchFamily="34" charset="0"/>
              <a:ea typeface="Calibri" panose="020F0502020204030204" pitchFamily="34" charset="0"/>
            </a:endParaRPr>
          </a:p>
          <a:p>
            <a:pPr marL="0" marR="0" algn="ctr">
              <a:spcBef>
                <a:spcPts val="0"/>
              </a:spcBef>
              <a:spcAft>
                <a:spcPts val="0"/>
              </a:spcAft>
            </a:pPr>
            <a:r>
              <a:rPr lang="en-US" sz="2400" b="1" dirty="0">
                <a:solidFill>
                  <a:schemeClr val="bg1"/>
                </a:solidFill>
                <a:effectLst/>
                <a:latin typeface="Calibri" panose="020F0502020204030204" pitchFamily="34" charset="0"/>
                <a:ea typeface="Calibri" panose="020F0502020204030204" pitchFamily="34" charset="0"/>
              </a:rPr>
              <a:t>All Rights Reserved</a:t>
            </a:r>
            <a:endParaRPr lang="en-US" sz="2400" dirty="0">
              <a:solidFill>
                <a:schemeClr val="bg1"/>
              </a:solidFill>
              <a:effectLst/>
              <a:latin typeface="Calibri" panose="020F0502020204030204" pitchFamily="34" charset="0"/>
              <a:ea typeface="Calibri" panose="020F0502020204030204" pitchFamily="34" charset="0"/>
            </a:endParaRPr>
          </a:p>
        </p:txBody>
      </p:sp>
    </p:spTree>
    <p:custDataLst>
      <p:tags r:id="rId1"/>
    </p:custDataLst>
    <p:extLst>
      <p:ext uri="{BB962C8B-B14F-4D97-AF65-F5344CB8AC3E}">
        <p14:creationId xmlns:p14="http://schemas.microsoft.com/office/powerpoint/2010/main" val="161509239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65954" name="Rectangle 2"/>
          <p:cNvSpPr>
            <a:spLocks noGrp="1" noChangeArrowheads="1"/>
          </p:cNvSpPr>
          <p:nvPr>
            <p:ph type="title"/>
          </p:nvPr>
        </p:nvSpPr>
        <p:spPr>
          <a:xfrm>
            <a:off x="1354930" y="176556"/>
            <a:ext cx="6481763" cy="377428"/>
          </a:xfrm>
        </p:spPr>
        <p:txBody>
          <a:bodyPr>
            <a:normAutofit fontScale="90000"/>
          </a:bodyPr>
          <a:lstStyle/>
          <a:p>
            <a:pPr algn="ctr"/>
            <a:r>
              <a:rPr lang="en-US" altLang="en-US"/>
              <a:t>Coax Cable</a:t>
            </a:r>
          </a:p>
        </p:txBody>
      </p:sp>
      <p:sp>
        <p:nvSpPr>
          <p:cNvPr id="44035" name="Rectangle 3"/>
          <p:cNvSpPr>
            <a:spLocks noGrp="1" noChangeArrowheads="1"/>
          </p:cNvSpPr>
          <p:nvPr>
            <p:ph type="body" idx="1"/>
          </p:nvPr>
        </p:nvSpPr>
        <p:spPr>
          <a:xfrm>
            <a:off x="609600" y="983799"/>
            <a:ext cx="7886699" cy="3954065"/>
          </a:xfrm>
        </p:spPr>
        <p:txBody>
          <a:bodyPr/>
          <a:lstStyle/>
          <a:p>
            <a:pPr>
              <a:buFont typeface="Wingdings" panose="05000000000000000000" pitchFamily="2" charset="2"/>
              <a:buChar char="Ø"/>
            </a:pPr>
            <a:r>
              <a:rPr lang="en-US" altLang="en-US" b="1" dirty="0"/>
              <a:t>A difference between feed-line impedance and antenna feed-point impedance </a:t>
            </a:r>
            <a:r>
              <a:rPr lang="en-US" altLang="en-US" dirty="0"/>
              <a:t>is the reason for the </a:t>
            </a:r>
            <a:r>
              <a:rPr lang="en-US" altLang="en-US" b="1" dirty="0"/>
              <a:t>occurrence of reflected power</a:t>
            </a:r>
            <a:r>
              <a:rPr lang="en-US" altLang="en-US" dirty="0"/>
              <a:t> at the point </a:t>
            </a:r>
            <a:r>
              <a:rPr lang="en-US" altLang="en-US" b="1" dirty="0"/>
              <a:t>where a feed line connects to an antenna</a:t>
            </a:r>
            <a:r>
              <a:rPr lang="en-US" altLang="en-US" dirty="0"/>
              <a:t>. </a:t>
            </a:r>
            <a:r>
              <a:rPr lang="en-US" altLang="en-US" sz="750" dirty="0"/>
              <a:t>(G9A04)</a:t>
            </a:r>
          </a:p>
          <a:p>
            <a:pPr>
              <a:buFont typeface="Wingdings" panose="05000000000000000000" pitchFamily="2" charset="2"/>
              <a:buChar char="Ø"/>
            </a:pPr>
            <a:endParaRPr lang="en-US" altLang="en-US" dirty="0"/>
          </a:p>
          <a:p>
            <a:pPr>
              <a:buFont typeface="Wingdings" panose="05000000000000000000" pitchFamily="2" charset="2"/>
              <a:buChar char="Ø"/>
            </a:pPr>
            <a:endParaRPr lang="en-US" altLang="en-US" dirty="0"/>
          </a:p>
          <a:p>
            <a:pPr>
              <a:buFont typeface="Wingdings" panose="05000000000000000000" pitchFamily="2" charset="2"/>
              <a:buChar char="Ø"/>
            </a:pPr>
            <a:endParaRPr lang="en-US" altLang="en-US" dirty="0"/>
          </a:p>
          <a:p>
            <a:pPr>
              <a:buFont typeface="Wingdings" panose="05000000000000000000" pitchFamily="2" charset="2"/>
              <a:buChar char="Ø"/>
            </a:pPr>
            <a:endParaRPr lang="en-US" altLang="en-US" dirty="0"/>
          </a:p>
          <a:p>
            <a:pPr>
              <a:buFont typeface="Wingdings" panose="05000000000000000000" pitchFamily="2" charset="2"/>
              <a:buChar char="Ø"/>
            </a:pPr>
            <a:endParaRPr lang="en-US" altLang="en-US" sz="788" dirty="0"/>
          </a:p>
          <a:p>
            <a:pPr>
              <a:buFont typeface="Wingdings" panose="05000000000000000000" pitchFamily="2" charset="2"/>
              <a:buChar char="Ø"/>
            </a:pPr>
            <a:endParaRPr lang="en-US" altLang="en-US" dirty="0"/>
          </a:p>
          <a:p>
            <a:pPr>
              <a:buFont typeface="Wingdings" panose="05000000000000000000" pitchFamily="2" charset="2"/>
              <a:buChar char="Ø"/>
            </a:pPr>
            <a:endParaRPr lang="en-US" altLang="en-US" sz="750" dirty="0"/>
          </a:p>
          <a:p>
            <a:pPr marL="0" indent="0">
              <a:buNone/>
            </a:pPr>
            <a:endParaRPr lang="en-US" altLang="en-US" sz="825" dirty="0"/>
          </a:p>
          <a:p>
            <a:pPr>
              <a:buFont typeface="Wingdings" panose="05000000000000000000" pitchFamily="2" charset="2"/>
              <a:buChar char="Ø"/>
            </a:pPr>
            <a:endParaRPr lang="en-US" altLang="en-US" sz="675" dirty="0"/>
          </a:p>
          <a:p>
            <a:pPr>
              <a:buFont typeface="Wingdings" panose="05000000000000000000" pitchFamily="2" charset="2"/>
              <a:buNone/>
            </a:pPr>
            <a:endParaRPr lang="en-US" altLang="en-US" sz="750" b="1" dirty="0"/>
          </a:p>
          <a:p>
            <a:pPr>
              <a:buFont typeface="Wingdings" panose="05000000000000000000" pitchFamily="2" charset="2"/>
              <a:buChar char="Ø"/>
            </a:pPr>
            <a:endParaRPr lang="en-US" altLang="en-US" dirty="0"/>
          </a:p>
          <a:p>
            <a:pPr>
              <a:buFont typeface="Wingdings" panose="05000000000000000000" pitchFamily="2" charset="2"/>
              <a:buChar char="Ø"/>
            </a:pPr>
            <a:endParaRPr lang="en-US" altLang="en-US" dirty="0"/>
          </a:p>
          <a:p>
            <a:pPr>
              <a:buFont typeface="Wingdings" panose="05000000000000000000" pitchFamily="2" charset="2"/>
              <a:buChar char="Ø"/>
            </a:pPr>
            <a:endParaRPr lang="en-US" altLang="en-US" dirty="0"/>
          </a:p>
          <a:p>
            <a:pPr>
              <a:buFont typeface="Wingdings" panose="05000000000000000000" pitchFamily="2" charset="2"/>
              <a:buChar char="Ø"/>
            </a:pPr>
            <a:endParaRPr lang="en-US" altLang="en-US" dirty="0"/>
          </a:p>
          <a:p>
            <a:pPr>
              <a:buFont typeface="Wingdings" panose="05000000000000000000" pitchFamily="2" charset="2"/>
              <a:buChar char="Ø"/>
            </a:pPr>
            <a:endParaRPr lang="en-US" altLang="en-US" dirty="0"/>
          </a:p>
          <a:p>
            <a:pPr>
              <a:buFont typeface="Wingdings" panose="05000000000000000000" pitchFamily="2" charset="2"/>
              <a:buChar char="Ø"/>
            </a:pPr>
            <a:endParaRPr lang="en-US" altLang="en-US" dirty="0"/>
          </a:p>
        </p:txBody>
      </p:sp>
      <p:pic>
        <p:nvPicPr>
          <p:cNvPr id="2" name="Picture 1"/>
          <p:cNvPicPr>
            <a:picLocks noChangeAspect="1"/>
          </p:cNvPicPr>
          <p:nvPr/>
        </p:nvPicPr>
        <p:blipFill>
          <a:blip r:embed="rId3"/>
          <a:stretch>
            <a:fillRect/>
          </a:stretch>
        </p:blipFill>
        <p:spPr>
          <a:xfrm>
            <a:off x="5794773" y="1791712"/>
            <a:ext cx="2701526" cy="1530033"/>
          </a:xfrm>
          <a:prstGeom prst="rect">
            <a:avLst/>
          </a:prstGeom>
        </p:spPr>
      </p:pic>
      <p:pic>
        <p:nvPicPr>
          <p:cNvPr id="5" name="Picture 4"/>
          <p:cNvPicPr>
            <a:picLocks noChangeAspect="1"/>
          </p:cNvPicPr>
          <p:nvPr/>
        </p:nvPicPr>
        <p:blipFill>
          <a:blip r:embed="rId4"/>
          <a:stretch>
            <a:fillRect/>
          </a:stretch>
        </p:blipFill>
        <p:spPr>
          <a:xfrm>
            <a:off x="3467099" y="2010271"/>
            <a:ext cx="1907976" cy="1311475"/>
          </a:xfrm>
          <a:prstGeom prst="rect">
            <a:avLst/>
          </a:prstGeom>
        </p:spPr>
      </p:pic>
      <p:pic>
        <p:nvPicPr>
          <p:cNvPr id="6" name="Picture 5"/>
          <p:cNvPicPr>
            <a:picLocks noChangeAspect="1"/>
          </p:cNvPicPr>
          <p:nvPr/>
        </p:nvPicPr>
        <p:blipFill>
          <a:blip r:embed="rId5"/>
          <a:stretch>
            <a:fillRect/>
          </a:stretch>
        </p:blipFill>
        <p:spPr>
          <a:xfrm>
            <a:off x="323849" y="1791712"/>
            <a:ext cx="2701528" cy="1530034"/>
          </a:xfrm>
          <a:prstGeom prst="rect">
            <a:avLst/>
          </a:prstGeom>
        </p:spPr>
      </p:pic>
      <p:pic>
        <p:nvPicPr>
          <p:cNvPr id="3" name="Picture 2"/>
          <p:cNvPicPr>
            <a:picLocks noChangeAspect="1"/>
          </p:cNvPicPr>
          <p:nvPr/>
        </p:nvPicPr>
        <p:blipFill>
          <a:blip r:embed="rId6"/>
          <a:stretch>
            <a:fillRect/>
          </a:stretch>
        </p:blipFill>
        <p:spPr>
          <a:xfrm>
            <a:off x="4367703" y="3623414"/>
            <a:ext cx="4414346" cy="1200150"/>
          </a:xfrm>
          <a:prstGeom prst="rect">
            <a:avLst/>
          </a:prstGeom>
        </p:spPr>
      </p:pic>
      <p:sp>
        <p:nvSpPr>
          <p:cNvPr id="4" name="TextBox 3"/>
          <p:cNvSpPr txBox="1"/>
          <p:nvPr/>
        </p:nvSpPr>
        <p:spPr>
          <a:xfrm>
            <a:off x="609599" y="3727691"/>
            <a:ext cx="3600451" cy="923330"/>
          </a:xfrm>
          <a:prstGeom prst="rect">
            <a:avLst/>
          </a:prstGeom>
          <a:noFill/>
        </p:spPr>
        <p:txBody>
          <a:bodyPr wrap="square" rtlCol="0">
            <a:spAutoFit/>
          </a:bodyPr>
          <a:lstStyle/>
          <a:p>
            <a:pPr marL="214313" indent="-214313">
              <a:buClr>
                <a:schemeClr val="accent1"/>
              </a:buClr>
              <a:buFont typeface="Wingdings" panose="05000000000000000000" pitchFamily="2" charset="2"/>
              <a:buChar char="Ø"/>
            </a:pPr>
            <a:r>
              <a:rPr lang="en-US" sz="1350" dirty="0">
                <a:solidFill>
                  <a:srgbClr val="002060"/>
                </a:solidFill>
              </a:rPr>
              <a:t>A </a:t>
            </a:r>
            <a:r>
              <a:rPr lang="en-US" sz="1350" b="1" dirty="0">
                <a:solidFill>
                  <a:srgbClr val="002060"/>
                </a:solidFill>
              </a:rPr>
              <a:t>ferrite bead</a:t>
            </a:r>
            <a:r>
              <a:rPr lang="en-US" sz="1350" dirty="0">
                <a:solidFill>
                  <a:srgbClr val="002060"/>
                </a:solidFill>
              </a:rPr>
              <a:t> or core r</a:t>
            </a:r>
            <a:r>
              <a:rPr lang="en-US" sz="1350" b="1" dirty="0">
                <a:solidFill>
                  <a:srgbClr val="002060"/>
                </a:solidFill>
              </a:rPr>
              <a:t>educes common-mode RF current</a:t>
            </a:r>
            <a:r>
              <a:rPr lang="en-US" sz="1350" dirty="0">
                <a:solidFill>
                  <a:srgbClr val="002060"/>
                </a:solidFill>
              </a:rPr>
              <a:t> </a:t>
            </a:r>
            <a:r>
              <a:rPr lang="en-US" sz="1350" b="1" dirty="0">
                <a:solidFill>
                  <a:schemeClr val="accent2"/>
                </a:solidFill>
              </a:rPr>
              <a:t>on the shield of a coaxial cable</a:t>
            </a:r>
            <a:r>
              <a:rPr lang="en-US" sz="1350" dirty="0">
                <a:solidFill>
                  <a:srgbClr val="002060"/>
                </a:solidFill>
              </a:rPr>
              <a:t> by </a:t>
            </a:r>
            <a:r>
              <a:rPr lang="en-US" sz="1350" b="1" dirty="0">
                <a:solidFill>
                  <a:srgbClr val="002060"/>
                </a:solidFill>
              </a:rPr>
              <a:t>creating an impedance in the current path</a:t>
            </a:r>
            <a:r>
              <a:rPr lang="en-US" sz="1350" dirty="0">
                <a:solidFill>
                  <a:srgbClr val="002060"/>
                </a:solidFill>
              </a:rPr>
              <a:t>. </a:t>
            </a:r>
            <a:r>
              <a:rPr lang="en-US" sz="750" dirty="0">
                <a:solidFill>
                  <a:srgbClr val="002060"/>
                </a:solidFill>
              </a:rPr>
              <a:t>(G6B10)</a:t>
            </a:r>
            <a:r>
              <a:rPr lang="en-US" sz="750" dirty="0">
                <a:solidFill>
                  <a:srgbClr val="FF0F0F"/>
                </a:solidFill>
              </a:rPr>
              <a:t> </a:t>
            </a:r>
          </a:p>
        </p:txBody>
      </p:sp>
      <p:sp>
        <p:nvSpPr>
          <p:cNvPr id="7" name="Slide Number Placeholder 6"/>
          <p:cNvSpPr>
            <a:spLocks noGrp="1"/>
          </p:cNvSpPr>
          <p:nvPr>
            <p:ph type="sldNum" sz="quarter" idx="12"/>
          </p:nvPr>
        </p:nvSpPr>
        <p:spPr/>
        <p:txBody>
          <a:bodyPr/>
          <a:lstStyle/>
          <a:p>
            <a:pPr>
              <a:defRPr/>
            </a:pPr>
            <a:fld id="{FAB967EE-9982-4D79-8D8A-A9A50C8A52A3}" type="slidenum">
              <a:rPr lang="en-US" altLang="en-US" smtClean="0">
                <a:solidFill>
                  <a:srgbClr val="000066"/>
                </a:solidFill>
              </a:rPr>
              <a:pPr>
                <a:defRPr/>
              </a:pPr>
              <a:t>10</a:t>
            </a:fld>
            <a:endParaRPr lang="en-US" altLang="en-US">
              <a:solidFill>
                <a:srgbClr val="000066"/>
              </a:solidFill>
            </a:endParaRPr>
          </a:p>
        </p:txBody>
      </p:sp>
    </p:spTree>
    <p:extLst>
      <p:ext uri="{BB962C8B-B14F-4D97-AF65-F5344CB8AC3E}">
        <p14:creationId xmlns:p14="http://schemas.microsoft.com/office/powerpoint/2010/main" val="40373967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44035">
                                            <p:txEl>
                                              <p:pRg st="0" end="0"/>
                                            </p:txEl>
                                          </p:spTgt>
                                        </p:tgtEl>
                                        <p:attrNameLst>
                                          <p:attrName>style.visibility</p:attrName>
                                        </p:attrNameLst>
                                      </p:cBhvr>
                                      <p:to>
                                        <p:strVal val="visible"/>
                                      </p:to>
                                    </p:set>
                                    <p:animEffect transition="in" filter="wipe(up)">
                                      <p:cBhvr>
                                        <p:cTn id="7" dur="1000"/>
                                        <p:tgtEl>
                                          <p:spTgt spid="4403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left)">
                                      <p:cBhvr>
                                        <p:cTn id="12" dur="1000"/>
                                        <p:tgtEl>
                                          <p:spTgt spid="6"/>
                                        </p:tgtEl>
                                      </p:cBhvr>
                                    </p:animEffect>
                                  </p:childTnLst>
                                </p:cTn>
                              </p:par>
                              <p:par>
                                <p:cTn id="13" presetID="22" presetClass="entr" presetSubtype="2" fill="hold" nodeType="with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ipe(right)">
                                      <p:cBhvr>
                                        <p:cTn id="15" dur="1000"/>
                                        <p:tgtEl>
                                          <p:spTgt spid="2"/>
                                        </p:tgtEl>
                                      </p:cBhvr>
                                    </p:animEffect>
                                  </p:childTnLst>
                                </p:cTn>
                              </p:par>
                              <p:par>
                                <p:cTn id="16" presetID="53" presetClass="entr" presetSubtype="16" fill="hold" nodeType="with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p:cTn id="18" dur="1000" fill="hold"/>
                                        <p:tgtEl>
                                          <p:spTgt spid="5"/>
                                        </p:tgtEl>
                                        <p:attrNameLst>
                                          <p:attrName>ppt_w</p:attrName>
                                        </p:attrNameLst>
                                      </p:cBhvr>
                                      <p:tavLst>
                                        <p:tav tm="0">
                                          <p:val>
                                            <p:fltVal val="0"/>
                                          </p:val>
                                        </p:tav>
                                        <p:tav tm="100000">
                                          <p:val>
                                            <p:strVal val="#ppt_w"/>
                                          </p:val>
                                        </p:tav>
                                      </p:tavLst>
                                    </p:anim>
                                    <p:anim calcmode="lin" valueType="num">
                                      <p:cBhvr>
                                        <p:cTn id="19" dur="1000" fill="hold"/>
                                        <p:tgtEl>
                                          <p:spTgt spid="5"/>
                                        </p:tgtEl>
                                        <p:attrNameLst>
                                          <p:attrName>ppt_h</p:attrName>
                                        </p:attrNameLst>
                                      </p:cBhvr>
                                      <p:tavLst>
                                        <p:tav tm="0">
                                          <p:val>
                                            <p:fltVal val="0"/>
                                          </p:val>
                                        </p:tav>
                                        <p:tav tm="100000">
                                          <p:val>
                                            <p:strVal val="#ppt_h"/>
                                          </p:val>
                                        </p:tav>
                                      </p:tavLst>
                                    </p:anim>
                                    <p:animEffect transition="in" filter="fade">
                                      <p:cBhvr>
                                        <p:cTn id="20" dur="1000"/>
                                        <p:tgtEl>
                                          <p:spTgt spid="5"/>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wipe(left)">
                                      <p:cBhvr>
                                        <p:cTn id="25" dur="1000"/>
                                        <p:tgtEl>
                                          <p:spTgt spid="4"/>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nodeType="clickEffect">
                                  <p:stCondLst>
                                    <p:cond delay="0"/>
                                  </p:stCondLst>
                                  <p:childTnLst>
                                    <p:set>
                                      <p:cBhvr>
                                        <p:cTn id="29" dur="1" fill="hold">
                                          <p:stCondLst>
                                            <p:cond delay="0"/>
                                          </p:stCondLst>
                                        </p:cTn>
                                        <p:tgtEl>
                                          <p:spTgt spid="3"/>
                                        </p:tgtEl>
                                        <p:attrNameLst>
                                          <p:attrName>style.visibility</p:attrName>
                                        </p:attrNameLst>
                                      </p:cBhvr>
                                      <p:to>
                                        <p:strVal val="visible"/>
                                      </p:to>
                                    </p:set>
                                    <p:animEffect transition="in" filter="wipe(down)">
                                      <p:cBhvr>
                                        <p:cTn id="30"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6978" name="Rectangle 2"/>
          <p:cNvSpPr>
            <a:spLocks noGrp="1" noChangeArrowheads="1"/>
          </p:cNvSpPr>
          <p:nvPr>
            <p:ph type="title"/>
          </p:nvPr>
        </p:nvSpPr>
        <p:spPr>
          <a:xfrm>
            <a:off x="1316831" y="382192"/>
            <a:ext cx="6481763" cy="377428"/>
          </a:xfrm>
        </p:spPr>
        <p:txBody>
          <a:bodyPr>
            <a:normAutofit fontScale="90000"/>
          </a:bodyPr>
          <a:lstStyle/>
          <a:p>
            <a:pPr algn="ctr"/>
            <a:r>
              <a:rPr lang="en-US" altLang="en-US"/>
              <a:t>Coax Cable</a:t>
            </a:r>
          </a:p>
        </p:txBody>
      </p:sp>
      <p:sp>
        <p:nvSpPr>
          <p:cNvPr id="43011" name="Rectangle 3"/>
          <p:cNvSpPr>
            <a:spLocks noGrp="1" noChangeArrowheads="1"/>
          </p:cNvSpPr>
          <p:nvPr>
            <p:ph type="body" idx="1"/>
          </p:nvPr>
        </p:nvSpPr>
        <p:spPr>
          <a:xfrm>
            <a:off x="396241" y="877834"/>
            <a:ext cx="8427719" cy="3721894"/>
          </a:xfrm>
        </p:spPr>
        <p:txBody>
          <a:bodyPr/>
          <a:lstStyle/>
          <a:p>
            <a:pPr>
              <a:buFont typeface="Wingdings" panose="05000000000000000000" pitchFamily="2" charset="2"/>
              <a:buChar char="Ø"/>
            </a:pPr>
            <a:r>
              <a:rPr lang="en-US" altLang="en-US" b="1" dirty="0"/>
              <a:t>A standing wave </a:t>
            </a:r>
            <a:r>
              <a:rPr lang="en-US" altLang="en-US" dirty="0"/>
              <a:t>ratio of </a:t>
            </a:r>
            <a:r>
              <a:rPr lang="en-US" altLang="en-US" b="1" dirty="0"/>
              <a:t>1:1</a:t>
            </a:r>
            <a:r>
              <a:rPr lang="en-US" altLang="en-US" dirty="0"/>
              <a:t> will result from the </a:t>
            </a:r>
            <a:r>
              <a:rPr lang="en-US" altLang="en-US" b="1" dirty="0"/>
              <a:t>connection of a 50-ohm feed line</a:t>
            </a:r>
            <a:r>
              <a:rPr lang="en-US" altLang="en-US" dirty="0"/>
              <a:t> to a </a:t>
            </a:r>
            <a:r>
              <a:rPr lang="en-US" altLang="en-US" b="1" dirty="0"/>
              <a:t>non-reactive load having a 50-ohm impedance</a:t>
            </a:r>
            <a:r>
              <a:rPr lang="en-US" altLang="en-US" dirty="0"/>
              <a:t>. </a:t>
            </a:r>
            <a:r>
              <a:rPr lang="en-US" altLang="en-US" sz="750" dirty="0"/>
              <a:t>(G9A11)</a:t>
            </a:r>
            <a:r>
              <a:rPr lang="en-US" altLang="en-US" dirty="0"/>
              <a:t> </a:t>
            </a:r>
          </a:p>
          <a:p>
            <a:pPr lvl="3">
              <a:buFontTx/>
              <a:buNone/>
            </a:pPr>
            <a:r>
              <a:rPr lang="en-US" altLang="en-US" dirty="0">
                <a:solidFill>
                  <a:srgbClr val="FF0000"/>
                </a:solidFill>
              </a:rPr>
              <a:t>	</a:t>
            </a:r>
          </a:p>
          <a:p>
            <a:pPr lvl="3">
              <a:buFontTx/>
              <a:buNone/>
            </a:pPr>
            <a:endParaRPr lang="en-US" altLang="en-US" dirty="0">
              <a:solidFill>
                <a:srgbClr val="FF0000"/>
              </a:solidFill>
            </a:endParaRPr>
          </a:p>
          <a:p>
            <a:endParaRPr lang="en-US" altLang="en-US" dirty="0">
              <a:solidFill>
                <a:srgbClr val="FF0000"/>
              </a:solidFill>
            </a:endParaRPr>
          </a:p>
          <a:p>
            <a:pPr>
              <a:buFont typeface="Wingdings" panose="05000000000000000000" pitchFamily="2" charset="2"/>
              <a:buChar char="Ø"/>
            </a:pPr>
            <a:endParaRPr lang="en-US" altLang="en-US" dirty="0">
              <a:solidFill>
                <a:srgbClr val="FF0000"/>
              </a:solidFill>
            </a:endParaRPr>
          </a:p>
          <a:p>
            <a:pPr>
              <a:buFont typeface="Wingdings" panose="05000000000000000000" pitchFamily="2" charset="2"/>
              <a:buChar char="Ø"/>
            </a:pPr>
            <a:endParaRPr lang="en-US" altLang="en-US" dirty="0"/>
          </a:p>
          <a:p>
            <a:pPr>
              <a:buFont typeface="Wingdings" panose="05000000000000000000" pitchFamily="2" charset="2"/>
              <a:buChar char="Ø"/>
            </a:pPr>
            <a:endParaRPr lang="en-US" altLang="en-US" dirty="0"/>
          </a:p>
          <a:p>
            <a:pPr>
              <a:buFont typeface="Wingdings" panose="05000000000000000000" pitchFamily="2" charset="2"/>
              <a:buChar char="Ø"/>
            </a:pPr>
            <a:endParaRPr lang="en-US" altLang="en-US" dirty="0"/>
          </a:p>
          <a:p>
            <a:pPr>
              <a:buFont typeface="Wingdings" panose="05000000000000000000" pitchFamily="2" charset="2"/>
              <a:buChar char="Ø"/>
            </a:pPr>
            <a:endParaRPr lang="en-US" altLang="en-US" dirty="0"/>
          </a:p>
          <a:p>
            <a:pPr>
              <a:buFont typeface="Wingdings" panose="05000000000000000000" pitchFamily="2" charset="2"/>
              <a:buChar char="Ø"/>
            </a:pPr>
            <a:endParaRPr lang="en-US" altLang="en-US" dirty="0"/>
          </a:p>
        </p:txBody>
      </p:sp>
      <p:pic>
        <p:nvPicPr>
          <p:cNvPr id="43012" name="Picture 4" descr="pg 17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16831" y="1815912"/>
            <a:ext cx="6625350" cy="30896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66981" name="Text Box 6"/>
          <p:cNvSpPr txBox="1">
            <a:spLocks noChangeArrowheads="1"/>
          </p:cNvSpPr>
          <p:nvPr/>
        </p:nvSpPr>
        <p:spPr bwMode="auto">
          <a:xfrm>
            <a:off x="2124075" y="1707357"/>
            <a:ext cx="1410891" cy="3000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rgbClr val="FF1515"/>
              </a:buClr>
              <a:buChar char="•"/>
              <a:defRPr sz="2000">
                <a:solidFill>
                  <a:schemeClr val="tx1"/>
                </a:solidFill>
                <a:latin typeface="Rockwell" panose="02060603020205020403" pitchFamily="18" charset="0"/>
              </a:defRPr>
            </a:lvl1pPr>
            <a:lvl2pPr marL="742950" indent="-285750">
              <a:spcBef>
                <a:spcPct val="20000"/>
              </a:spcBef>
              <a:buClr>
                <a:srgbClr val="FF1515"/>
              </a:buClr>
              <a:buChar char="•"/>
              <a:defRPr sz="2000">
                <a:solidFill>
                  <a:schemeClr val="tx1"/>
                </a:solidFill>
                <a:latin typeface="Rockwell" panose="02060603020205020403" pitchFamily="18" charset="0"/>
              </a:defRPr>
            </a:lvl2pPr>
            <a:lvl3pPr marL="1143000" indent="-228600">
              <a:spcBef>
                <a:spcPct val="20000"/>
              </a:spcBef>
              <a:buClr>
                <a:srgbClr val="FF1515"/>
              </a:buClr>
              <a:buChar char="•"/>
              <a:defRPr>
                <a:solidFill>
                  <a:schemeClr val="tx1"/>
                </a:solidFill>
                <a:latin typeface="Rockwell" panose="02060603020205020403" pitchFamily="18" charset="0"/>
              </a:defRPr>
            </a:lvl3pPr>
            <a:lvl4pPr marL="1600200" indent="-228600">
              <a:spcBef>
                <a:spcPct val="20000"/>
              </a:spcBef>
              <a:buClr>
                <a:srgbClr val="FF1515"/>
              </a:buClr>
              <a:buChar char="•"/>
              <a:defRPr sz="2000">
                <a:solidFill>
                  <a:schemeClr val="tx1"/>
                </a:solidFill>
                <a:latin typeface="Rockwell" panose="02060603020205020403" pitchFamily="18" charset="0"/>
              </a:defRPr>
            </a:lvl4pPr>
            <a:lvl5pPr marL="2057400" indent="-228600">
              <a:spcBef>
                <a:spcPct val="20000"/>
              </a:spcBef>
              <a:buClr>
                <a:srgbClr val="FF1515"/>
              </a:buClr>
              <a:buChar char="•"/>
              <a:defRPr sz="2000">
                <a:solidFill>
                  <a:schemeClr val="tx1"/>
                </a:solidFill>
                <a:latin typeface="Rockwell" panose="02060603020205020403" pitchFamily="18" charset="0"/>
              </a:defRPr>
            </a:lvl5pPr>
            <a:lvl6pPr marL="2514600" indent="-228600" eaLnBrk="0" fontAlgn="base" hangingPunct="0">
              <a:spcBef>
                <a:spcPct val="20000"/>
              </a:spcBef>
              <a:spcAft>
                <a:spcPct val="0"/>
              </a:spcAft>
              <a:buClr>
                <a:srgbClr val="FF1515"/>
              </a:buClr>
              <a:buChar char="•"/>
              <a:defRPr sz="2000">
                <a:solidFill>
                  <a:schemeClr val="tx1"/>
                </a:solidFill>
                <a:latin typeface="Rockwell" panose="02060603020205020403" pitchFamily="18" charset="0"/>
              </a:defRPr>
            </a:lvl6pPr>
            <a:lvl7pPr marL="2971800" indent="-228600" eaLnBrk="0" fontAlgn="base" hangingPunct="0">
              <a:spcBef>
                <a:spcPct val="20000"/>
              </a:spcBef>
              <a:spcAft>
                <a:spcPct val="0"/>
              </a:spcAft>
              <a:buClr>
                <a:srgbClr val="FF1515"/>
              </a:buClr>
              <a:buChar char="•"/>
              <a:defRPr sz="2000">
                <a:solidFill>
                  <a:schemeClr val="tx1"/>
                </a:solidFill>
                <a:latin typeface="Rockwell" panose="02060603020205020403" pitchFamily="18" charset="0"/>
              </a:defRPr>
            </a:lvl7pPr>
            <a:lvl8pPr marL="3429000" indent="-228600" eaLnBrk="0" fontAlgn="base" hangingPunct="0">
              <a:spcBef>
                <a:spcPct val="20000"/>
              </a:spcBef>
              <a:spcAft>
                <a:spcPct val="0"/>
              </a:spcAft>
              <a:buClr>
                <a:srgbClr val="FF1515"/>
              </a:buClr>
              <a:buChar char="•"/>
              <a:defRPr sz="2000">
                <a:solidFill>
                  <a:schemeClr val="tx1"/>
                </a:solidFill>
                <a:latin typeface="Rockwell" panose="02060603020205020403" pitchFamily="18" charset="0"/>
              </a:defRPr>
            </a:lvl8pPr>
            <a:lvl9pPr marL="3886200" indent="-228600" eaLnBrk="0" fontAlgn="base" hangingPunct="0">
              <a:spcBef>
                <a:spcPct val="20000"/>
              </a:spcBef>
              <a:spcAft>
                <a:spcPct val="0"/>
              </a:spcAft>
              <a:buClr>
                <a:srgbClr val="FF1515"/>
              </a:buClr>
              <a:buChar char="•"/>
              <a:defRPr sz="2000">
                <a:solidFill>
                  <a:schemeClr val="tx1"/>
                </a:solidFill>
                <a:latin typeface="Rockwell" panose="02060603020205020403" pitchFamily="18" charset="0"/>
              </a:defRPr>
            </a:lvl9pPr>
          </a:lstStyle>
          <a:p>
            <a:pPr defTabSz="685800">
              <a:spcBef>
                <a:spcPct val="50000"/>
              </a:spcBef>
              <a:buClrTx/>
              <a:buNone/>
            </a:pPr>
            <a:endParaRPr lang="en-US" altLang="en-US" sz="1350">
              <a:solidFill>
                <a:srgbClr val="000066"/>
              </a:solidFill>
              <a:latin typeface="Verdana" panose="020B0604030504040204" pitchFamily="34" charset="0"/>
            </a:endParaRPr>
          </a:p>
        </p:txBody>
      </p:sp>
      <p:sp>
        <p:nvSpPr>
          <p:cNvPr id="43016" name="Text Box 8"/>
          <p:cNvSpPr txBox="1">
            <a:spLocks noChangeArrowheads="1"/>
          </p:cNvSpPr>
          <p:nvPr/>
        </p:nvSpPr>
        <p:spPr bwMode="auto">
          <a:xfrm>
            <a:off x="1405891" y="1482671"/>
            <a:ext cx="1943942" cy="3000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lr>
                <a:srgbClr val="FF1515"/>
              </a:buClr>
              <a:buChar char="•"/>
              <a:defRPr sz="2000">
                <a:solidFill>
                  <a:schemeClr val="tx1"/>
                </a:solidFill>
                <a:latin typeface="Rockwell" panose="02060603020205020403" pitchFamily="18" charset="0"/>
              </a:defRPr>
            </a:lvl1pPr>
            <a:lvl2pPr marL="742950" indent="-285750">
              <a:spcBef>
                <a:spcPct val="20000"/>
              </a:spcBef>
              <a:buClr>
                <a:srgbClr val="FF1515"/>
              </a:buClr>
              <a:buChar char="•"/>
              <a:defRPr sz="2000">
                <a:solidFill>
                  <a:schemeClr val="tx1"/>
                </a:solidFill>
                <a:latin typeface="Rockwell" panose="02060603020205020403" pitchFamily="18" charset="0"/>
              </a:defRPr>
            </a:lvl2pPr>
            <a:lvl3pPr marL="1143000" indent="-228600">
              <a:spcBef>
                <a:spcPct val="20000"/>
              </a:spcBef>
              <a:buClr>
                <a:srgbClr val="FF1515"/>
              </a:buClr>
              <a:buChar char="•"/>
              <a:defRPr>
                <a:solidFill>
                  <a:schemeClr val="tx1"/>
                </a:solidFill>
                <a:latin typeface="Rockwell" panose="02060603020205020403" pitchFamily="18" charset="0"/>
              </a:defRPr>
            </a:lvl3pPr>
            <a:lvl4pPr marL="1600200" indent="-228600">
              <a:spcBef>
                <a:spcPct val="20000"/>
              </a:spcBef>
              <a:buClr>
                <a:srgbClr val="FF1515"/>
              </a:buClr>
              <a:buChar char="•"/>
              <a:defRPr sz="2000">
                <a:solidFill>
                  <a:schemeClr val="tx1"/>
                </a:solidFill>
                <a:latin typeface="Rockwell" panose="02060603020205020403" pitchFamily="18" charset="0"/>
              </a:defRPr>
            </a:lvl4pPr>
            <a:lvl5pPr marL="2057400" indent="-228600">
              <a:spcBef>
                <a:spcPct val="20000"/>
              </a:spcBef>
              <a:buClr>
                <a:srgbClr val="FF1515"/>
              </a:buClr>
              <a:buChar char="•"/>
              <a:defRPr sz="2000">
                <a:solidFill>
                  <a:schemeClr val="tx1"/>
                </a:solidFill>
                <a:latin typeface="Rockwell" panose="02060603020205020403" pitchFamily="18" charset="0"/>
              </a:defRPr>
            </a:lvl5pPr>
            <a:lvl6pPr marL="2514600" indent="-228600" eaLnBrk="0" fontAlgn="base" hangingPunct="0">
              <a:spcBef>
                <a:spcPct val="20000"/>
              </a:spcBef>
              <a:spcAft>
                <a:spcPct val="0"/>
              </a:spcAft>
              <a:buClr>
                <a:srgbClr val="FF1515"/>
              </a:buClr>
              <a:buChar char="•"/>
              <a:defRPr sz="2000">
                <a:solidFill>
                  <a:schemeClr val="tx1"/>
                </a:solidFill>
                <a:latin typeface="Rockwell" panose="02060603020205020403" pitchFamily="18" charset="0"/>
              </a:defRPr>
            </a:lvl6pPr>
            <a:lvl7pPr marL="2971800" indent="-228600" eaLnBrk="0" fontAlgn="base" hangingPunct="0">
              <a:spcBef>
                <a:spcPct val="20000"/>
              </a:spcBef>
              <a:spcAft>
                <a:spcPct val="0"/>
              </a:spcAft>
              <a:buClr>
                <a:srgbClr val="FF1515"/>
              </a:buClr>
              <a:buChar char="•"/>
              <a:defRPr sz="2000">
                <a:solidFill>
                  <a:schemeClr val="tx1"/>
                </a:solidFill>
                <a:latin typeface="Rockwell" panose="02060603020205020403" pitchFamily="18" charset="0"/>
              </a:defRPr>
            </a:lvl7pPr>
            <a:lvl8pPr marL="3429000" indent="-228600" eaLnBrk="0" fontAlgn="base" hangingPunct="0">
              <a:spcBef>
                <a:spcPct val="20000"/>
              </a:spcBef>
              <a:spcAft>
                <a:spcPct val="0"/>
              </a:spcAft>
              <a:buClr>
                <a:srgbClr val="FF1515"/>
              </a:buClr>
              <a:buChar char="•"/>
              <a:defRPr sz="2000">
                <a:solidFill>
                  <a:schemeClr val="tx1"/>
                </a:solidFill>
                <a:latin typeface="Rockwell" panose="02060603020205020403" pitchFamily="18" charset="0"/>
              </a:defRPr>
            </a:lvl8pPr>
            <a:lvl9pPr marL="3886200" indent="-228600" eaLnBrk="0" fontAlgn="base" hangingPunct="0">
              <a:spcBef>
                <a:spcPct val="20000"/>
              </a:spcBef>
              <a:spcAft>
                <a:spcPct val="0"/>
              </a:spcAft>
              <a:buClr>
                <a:srgbClr val="FF1515"/>
              </a:buClr>
              <a:buChar char="•"/>
              <a:defRPr sz="2000">
                <a:solidFill>
                  <a:schemeClr val="tx1"/>
                </a:solidFill>
                <a:latin typeface="Rockwell" panose="02060603020205020403" pitchFamily="18" charset="0"/>
              </a:defRPr>
            </a:lvl9pPr>
          </a:lstStyle>
          <a:p>
            <a:pPr defTabSz="685800">
              <a:spcBef>
                <a:spcPct val="50000"/>
              </a:spcBef>
              <a:buClrTx/>
              <a:buNone/>
            </a:pPr>
            <a:r>
              <a:rPr lang="en-US" altLang="en-US" sz="1350">
                <a:solidFill>
                  <a:srgbClr val="FF0000"/>
                </a:solidFill>
              </a:rPr>
              <a:t>SWR = Z</a:t>
            </a:r>
            <a:r>
              <a:rPr lang="en-US" altLang="en-US" sz="1350" b="1" baseline="-25000">
                <a:solidFill>
                  <a:srgbClr val="FF0000"/>
                </a:solidFill>
              </a:rPr>
              <a:t>1</a:t>
            </a:r>
            <a:r>
              <a:rPr lang="en-US" altLang="en-US" sz="1350">
                <a:solidFill>
                  <a:srgbClr val="FF0000"/>
                </a:solidFill>
              </a:rPr>
              <a:t> / Z</a:t>
            </a:r>
            <a:r>
              <a:rPr lang="en-US" altLang="en-US" sz="1350" b="1" baseline="-25000">
                <a:solidFill>
                  <a:srgbClr val="FF0000"/>
                </a:solidFill>
              </a:rPr>
              <a:t>2</a:t>
            </a:r>
          </a:p>
        </p:txBody>
      </p:sp>
      <p:sp>
        <p:nvSpPr>
          <p:cNvPr id="43017" name="Text Box 9"/>
          <p:cNvSpPr txBox="1">
            <a:spLocks noChangeArrowheads="1"/>
          </p:cNvSpPr>
          <p:nvPr/>
        </p:nvSpPr>
        <p:spPr bwMode="auto">
          <a:xfrm>
            <a:off x="3076337" y="1482671"/>
            <a:ext cx="1009183" cy="3000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lr>
                <a:srgbClr val="FF1515"/>
              </a:buClr>
              <a:buChar char="•"/>
              <a:defRPr sz="2000">
                <a:solidFill>
                  <a:schemeClr val="tx1"/>
                </a:solidFill>
                <a:latin typeface="Rockwell" panose="02060603020205020403" pitchFamily="18" charset="0"/>
              </a:defRPr>
            </a:lvl1pPr>
            <a:lvl2pPr marL="742950" indent="-285750">
              <a:spcBef>
                <a:spcPct val="20000"/>
              </a:spcBef>
              <a:buClr>
                <a:srgbClr val="FF1515"/>
              </a:buClr>
              <a:buChar char="•"/>
              <a:defRPr sz="2000">
                <a:solidFill>
                  <a:schemeClr val="tx1"/>
                </a:solidFill>
                <a:latin typeface="Rockwell" panose="02060603020205020403" pitchFamily="18" charset="0"/>
              </a:defRPr>
            </a:lvl2pPr>
            <a:lvl3pPr marL="1143000" indent="-228600">
              <a:spcBef>
                <a:spcPct val="20000"/>
              </a:spcBef>
              <a:buClr>
                <a:srgbClr val="FF1515"/>
              </a:buClr>
              <a:buChar char="•"/>
              <a:defRPr>
                <a:solidFill>
                  <a:schemeClr val="tx1"/>
                </a:solidFill>
                <a:latin typeface="Rockwell" panose="02060603020205020403" pitchFamily="18" charset="0"/>
              </a:defRPr>
            </a:lvl3pPr>
            <a:lvl4pPr marL="1600200" indent="-228600">
              <a:spcBef>
                <a:spcPct val="20000"/>
              </a:spcBef>
              <a:buClr>
                <a:srgbClr val="FF1515"/>
              </a:buClr>
              <a:buChar char="•"/>
              <a:defRPr sz="2000">
                <a:solidFill>
                  <a:schemeClr val="tx1"/>
                </a:solidFill>
                <a:latin typeface="Rockwell" panose="02060603020205020403" pitchFamily="18" charset="0"/>
              </a:defRPr>
            </a:lvl4pPr>
            <a:lvl5pPr marL="2057400" indent="-228600">
              <a:spcBef>
                <a:spcPct val="20000"/>
              </a:spcBef>
              <a:buClr>
                <a:srgbClr val="FF1515"/>
              </a:buClr>
              <a:buChar char="•"/>
              <a:defRPr sz="2000">
                <a:solidFill>
                  <a:schemeClr val="tx1"/>
                </a:solidFill>
                <a:latin typeface="Rockwell" panose="02060603020205020403" pitchFamily="18" charset="0"/>
              </a:defRPr>
            </a:lvl5pPr>
            <a:lvl6pPr marL="2514600" indent="-228600" eaLnBrk="0" fontAlgn="base" hangingPunct="0">
              <a:spcBef>
                <a:spcPct val="20000"/>
              </a:spcBef>
              <a:spcAft>
                <a:spcPct val="0"/>
              </a:spcAft>
              <a:buClr>
                <a:srgbClr val="FF1515"/>
              </a:buClr>
              <a:buChar char="•"/>
              <a:defRPr sz="2000">
                <a:solidFill>
                  <a:schemeClr val="tx1"/>
                </a:solidFill>
                <a:latin typeface="Rockwell" panose="02060603020205020403" pitchFamily="18" charset="0"/>
              </a:defRPr>
            </a:lvl6pPr>
            <a:lvl7pPr marL="2971800" indent="-228600" eaLnBrk="0" fontAlgn="base" hangingPunct="0">
              <a:spcBef>
                <a:spcPct val="20000"/>
              </a:spcBef>
              <a:spcAft>
                <a:spcPct val="0"/>
              </a:spcAft>
              <a:buClr>
                <a:srgbClr val="FF1515"/>
              </a:buClr>
              <a:buChar char="•"/>
              <a:defRPr sz="2000">
                <a:solidFill>
                  <a:schemeClr val="tx1"/>
                </a:solidFill>
                <a:latin typeface="Rockwell" panose="02060603020205020403" pitchFamily="18" charset="0"/>
              </a:defRPr>
            </a:lvl7pPr>
            <a:lvl8pPr marL="3429000" indent="-228600" eaLnBrk="0" fontAlgn="base" hangingPunct="0">
              <a:spcBef>
                <a:spcPct val="20000"/>
              </a:spcBef>
              <a:spcAft>
                <a:spcPct val="0"/>
              </a:spcAft>
              <a:buClr>
                <a:srgbClr val="FF1515"/>
              </a:buClr>
              <a:buChar char="•"/>
              <a:defRPr sz="2000">
                <a:solidFill>
                  <a:schemeClr val="tx1"/>
                </a:solidFill>
                <a:latin typeface="Rockwell" panose="02060603020205020403" pitchFamily="18" charset="0"/>
              </a:defRPr>
            </a:lvl8pPr>
            <a:lvl9pPr marL="3886200" indent="-228600" eaLnBrk="0" fontAlgn="base" hangingPunct="0">
              <a:spcBef>
                <a:spcPct val="20000"/>
              </a:spcBef>
              <a:spcAft>
                <a:spcPct val="0"/>
              </a:spcAft>
              <a:buClr>
                <a:srgbClr val="FF1515"/>
              </a:buClr>
              <a:buChar char="•"/>
              <a:defRPr sz="2000">
                <a:solidFill>
                  <a:schemeClr val="tx1"/>
                </a:solidFill>
                <a:latin typeface="Rockwell" panose="02060603020205020403" pitchFamily="18" charset="0"/>
              </a:defRPr>
            </a:lvl9pPr>
          </a:lstStyle>
          <a:p>
            <a:pPr defTabSz="685800">
              <a:spcBef>
                <a:spcPct val="50000"/>
              </a:spcBef>
              <a:buClrTx/>
              <a:buNone/>
            </a:pPr>
            <a:r>
              <a:rPr lang="en-US" altLang="en-US" sz="1350">
                <a:solidFill>
                  <a:srgbClr val="FF0000"/>
                </a:solidFill>
              </a:rPr>
              <a:t>50 / 50</a:t>
            </a:r>
          </a:p>
        </p:txBody>
      </p:sp>
      <p:sp>
        <p:nvSpPr>
          <p:cNvPr id="43018" name="Text Box 10"/>
          <p:cNvSpPr txBox="1">
            <a:spLocks noChangeArrowheads="1"/>
          </p:cNvSpPr>
          <p:nvPr/>
        </p:nvSpPr>
        <p:spPr bwMode="auto">
          <a:xfrm>
            <a:off x="4343162" y="1482671"/>
            <a:ext cx="1367904" cy="3000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lr>
                <a:srgbClr val="FF1515"/>
              </a:buClr>
              <a:buChar char="•"/>
              <a:defRPr sz="2000">
                <a:solidFill>
                  <a:schemeClr val="tx1"/>
                </a:solidFill>
                <a:latin typeface="Rockwell" panose="02060603020205020403" pitchFamily="18" charset="0"/>
              </a:defRPr>
            </a:lvl1pPr>
            <a:lvl2pPr marL="742950" indent="-285750">
              <a:spcBef>
                <a:spcPct val="20000"/>
              </a:spcBef>
              <a:buClr>
                <a:srgbClr val="FF1515"/>
              </a:buClr>
              <a:buChar char="•"/>
              <a:defRPr sz="2000">
                <a:solidFill>
                  <a:schemeClr val="tx1"/>
                </a:solidFill>
                <a:latin typeface="Rockwell" panose="02060603020205020403" pitchFamily="18" charset="0"/>
              </a:defRPr>
            </a:lvl2pPr>
            <a:lvl3pPr marL="1143000" indent="-228600">
              <a:spcBef>
                <a:spcPct val="20000"/>
              </a:spcBef>
              <a:buClr>
                <a:srgbClr val="FF1515"/>
              </a:buClr>
              <a:buChar char="•"/>
              <a:defRPr>
                <a:solidFill>
                  <a:schemeClr val="tx1"/>
                </a:solidFill>
                <a:latin typeface="Rockwell" panose="02060603020205020403" pitchFamily="18" charset="0"/>
              </a:defRPr>
            </a:lvl3pPr>
            <a:lvl4pPr marL="1600200" indent="-228600">
              <a:spcBef>
                <a:spcPct val="20000"/>
              </a:spcBef>
              <a:buClr>
                <a:srgbClr val="FF1515"/>
              </a:buClr>
              <a:buChar char="•"/>
              <a:defRPr sz="2000">
                <a:solidFill>
                  <a:schemeClr val="tx1"/>
                </a:solidFill>
                <a:latin typeface="Rockwell" panose="02060603020205020403" pitchFamily="18" charset="0"/>
              </a:defRPr>
            </a:lvl4pPr>
            <a:lvl5pPr marL="2057400" indent="-228600">
              <a:spcBef>
                <a:spcPct val="20000"/>
              </a:spcBef>
              <a:buClr>
                <a:srgbClr val="FF1515"/>
              </a:buClr>
              <a:buChar char="•"/>
              <a:defRPr sz="2000">
                <a:solidFill>
                  <a:schemeClr val="tx1"/>
                </a:solidFill>
                <a:latin typeface="Rockwell" panose="02060603020205020403" pitchFamily="18" charset="0"/>
              </a:defRPr>
            </a:lvl5pPr>
            <a:lvl6pPr marL="2514600" indent="-228600" eaLnBrk="0" fontAlgn="base" hangingPunct="0">
              <a:spcBef>
                <a:spcPct val="20000"/>
              </a:spcBef>
              <a:spcAft>
                <a:spcPct val="0"/>
              </a:spcAft>
              <a:buClr>
                <a:srgbClr val="FF1515"/>
              </a:buClr>
              <a:buChar char="•"/>
              <a:defRPr sz="2000">
                <a:solidFill>
                  <a:schemeClr val="tx1"/>
                </a:solidFill>
                <a:latin typeface="Rockwell" panose="02060603020205020403" pitchFamily="18" charset="0"/>
              </a:defRPr>
            </a:lvl6pPr>
            <a:lvl7pPr marL="2971800" indent="-228600" eaLnBrk="0" fontAlgn="base" hangingPunct="0">
              <a:spcBef>
                <a:spcPct val="20000"/>
              </a:spcBef>
              <a:spcAft>
                <a:spcPct val="0"/>
              </a:spcAft>
              <a:buClr>
                <a:srgbClr val="FF1515"/>
              </a:buClr>
              <a:buChar char="•"/>
              <a:defRPr sz="2000">
                <a:solidFill>
                  <a:schemeClr val="tx1"/>
                </a:solidFill>
                <a:latin typeface="Rockwell" panose="02060603020205020403" pitchFamily="18" charset="0"/>
              </a:defRPr>
            </a:lvl7pPr>
            <a:lvl8pPr marL="3429000" indent="-228600" eaLnBrk="0" fontAlgn="base" hangingPunct="0">
              <a:spcBef>
                <a:spcPct val="20000"/>
              </a:spcBef>
              <a:spcAft>
                <a:spcPct val="0"/>
              </a:spcAft>
              <a:buClr>
                <a:srgbClr val="FF1515"/>
              </a:buClr>
              <a:buChar char="•"/>
              <a:defRPr sz="2000">
                <a:solidFill>
                  <a:schemeClr val="tx1"/>
                </a:solidFill>
                <a:latin typeface="Rockwell" panose="02060603020205020403" pitchFamily="18" charset="0"/>
              </a:defRPr>
            </a:lvl8pPr>
            <a:lvl9pPr marL="3886200" indent="-228600" eaLnBrk="0" fontAlgn="base" hangingPunct="0">
              <a:spcBef>
                <a:spcPct val="20000"/>
              </a:spcBef>
              <a:spcAft>
                <a:spcPct val="0"/>
              </a:spcAft>
              <a:buClr>
                <a:srgbClr val="FF1515"/>
              </a:buClr>
              <a:buChar char="•"/>
              <a:defRPr sz="2000">
                <a:solidFill>
                  <a:schemeClr val="tx1"/>
                </a:solidFill>
                <a:latin typeface="Rockwell" panose="02060603020205020403" pitchFamily="18" charset="0"/>
              </a:defRPr>
            </a:lvl9pPr>
          </a:lstStyle>
          <a:p>
            <a:pPr defTabSz="685800">
              <a:spcBef>
                <a:spcPct val="50000"/>
              </a:spcBef>
              <a:buClrTx/>
              <a:buNone/>
            </a:pPr>
            <a:r>
              <a:rPr lang="en-US" altLang="en-US" sz="1350">
                <a:solidFill>
                  <a:srgbClr val="FF0000"/>
                </a:solidFill>
              </a:rPr>
              <a:t>1 : 1 VSWR</a:t>
            </a:r>
          </a:p>
        </p:txBody>
      </p:sp>
      <p:sp>
        <p:nvSpPr>
          <p:cNvPr id="2" name="Slide Number Placeholder 1"/>
          <p:cNvSpPr>
            <a:spLocks noGrp="1"/>
          </p:cNvSpPr>
          <p:nvPr>
            <p:ph type="sldNum" sz="quarter" idx="12"/>
          </p:nvPr>
        </p:nvSpPr>
        <p:spPr/>
        <p:txBody>
          <a:bodyPr/>
          <a:lstStyle/>
          <a:p>
            <a:pPr>
              <a:defRPr/>
            </a:pPr>
            <a:fld id="{FAB967EE-9982-4D79-8D8A-A9A50C8A52A3}" type="slidenum">
              <a:rPr lang="en-US" altLang="en-US" smtClean="0">
                <a:solidFill>
                  <a:srgbClr val="000066"/>
                </a:solidFill>
              </a:rPr>
              <a:pPr>
                <a:defRPr/>
              </a:pPr>
              <a:t>11</a:t>
            </a:fld>
            <a:endParaRPr lang="en-US" altLang="en-US">
              <a:solidFill>
                <a:srgbClr val="000066"/>
              </a:solidFill>
            </a:endParaRPr>
          </a:p>
        </p:txBody>
      </p:sp>
    </p:spTree>
    <p:extLst>
      <p:ext uri="{BB962C8B-B14F-4D97-AF65-F5344CB8AC3E}">
        <p14:creationId xmlns:p14="http://schemas.microsoft.com/office/powerpoint/2010/main" val="404128342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1" fill="hold" nodeType="withEffect">
                                  <p:stCondLst>
                                    <p:cond delay="0"/>
                                  </p:stCondLst>
                                  <p:childTnLst>
                                    <p:set>
                                      <p:cBhvr>
                                        <p:cTn id="6" dur="1" fill="hold">
                                          <p:stCondLst>
                                            <p:cond delay="0"/>
                                          </p:stCondLst>
                                        </p:cTn>
                                        <p:tgtEl>
                                          <p:spTgt spid="43011">
                                            <p:txEl>
                                              <p:pRg st="0" end="0"/>
                                            </p:txEl>
                                          </p:spTgt>
                                        </p:tgtEl>
                                        <p:attrNameLst>
                                          <p:attrName>style.visibility</p:attrName>
                                        </p:attrNameLst>
                                      </p:cBhvr>
                                      <p:to>
                                        <p:strVal val="visible"/>
                                      </p:to>
                                    </p:set>
                                    <p:animEffect transition="in" filter="wipe(up)">
                                      <p:cBhvr>
                                        <p:cTn id="7" dur="1000"/>
                                        <p:tgtEl>
                                          <p:spTgt spid="43011">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3016"/>
                                        </p:tgtEl>
                                        <p:attrNameLst>
                                          <p:attrName>style.visibility</p:attrName>
                                        </p:attrNameLst>
                                      </p:cBhvr>
                                      <p:to>
                                        <p:strVal val="visible"/>
                                      </p:to>
                                    </p:set>
                                    <p:animEffect transition="in" filter="wipe(left)">
                                      <p:cBhvr>
                                        <p:cTn id="12" dur="1000"/>
                                        <p:tgtEl>
                                          <p:spTgt spid="43016"/>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nodeType="clickEffect">
                                  <p:stCondLst>
                                    <p:cond delay="0"/>
                                  </p:stCondLst>
                                  <p:childTnLst>
                                    <p:set>
                                      <p:cBhvr>
                                        <p:cTn id="16" dur="1" fill="hold">
                                          <p:stCondLst>
                                            <p:cond delay="0"/>
                                          </p:stCondLst>
                                        </p:cTn>
                                        <p:tgtEl>
                                          <p:spTgt spid="43017">
                                            <p:txEl>
                                              <p:pRg st="0" end="0"/>
                                            </p:txEl>
                                          </p:spTgt>
                                        </p:tgtEl>
                                        <p:attrNameLst>
                                          <p:attrName>style.visibility</p:attrName>
                                        </p:attrNameLst>
                                      </p:cBhvr>
                                      <p:to>
                                        <p:strVal val="visible"/>
                                      </p:to>
                                    </p:set>
                                    <p:animEffect transition="in" filter="wipe(left)">
                                      <p:cBhvr>
                                        <p:cTn id="17" dur="1000"/>
                                        <p:tgtEl>
                                          <p:spTgt spid="43017">
                                            <p:txEl>
                                              <p:pRg st="0" end="0"/>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nodeType="clickEffect">
                                  <p:stCondLst>
                                    <p:cond delay="0"/>
                                  </p:stCondLst>
                                  <p:childTnLst>
                                    <p:set>
                                      <p:cBhvr>
                                        <p:cTn id="21" dur="1" fill="hold">
                                          <p:stCondLst>
                                            <p:cond delay="0"/>
                                          </p:stCondLst>
                                        </p:cTn>
                                        <p:tgtEl>
                                          <p:spTgt spid="43018">
                                            <p:txEl>
                                              <p:pRg st="0" end="0"/>
                                            </p:txEl>
                                          </p:spTgt>
                                        </p:tgtEl>
                                        <p:attrNameLst>
                                          <p:attrName>style.visibility</p:attrName>
                                        </p:attrNameLst>
                                      </p:cBhvr>
                                      <p:to>
                                        <p:strVal val="visible"/>
                                      </p:to>
                                    </p:set>
                                    <p:animEffect transition="in" filter="wipe(left)">
                                      <p:cBhvr>
                                        <p:cTn id="22" dur="1000"/>
                                        <p:tgtEl>
                                          <p:spTgt spid="43018">
                                            <p:txEl>
                                              <p:pRg st="0" end="0"/>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4" fill="hold" nodeType="clickEffect">
                                  <p:stCondLst>
                                    <p:cond delay="0"/>
                                  </p:stCondLst>
                                  <p:childTnLst>
                                    <p:set>
                                      <p:cBhvr>
                                        <p:cTn id="26" dur="1" fill="hold">
                                          <p:stCondLst>
                                            <p:cond delay="0"/>
                                          </p:stCondLst>
                                        </p:cTn>
                                        <p:tgtEl>
                                          <p:spTgt spid="43012"/>
                                        </p:tgtEl>
                                        <p:attrNameLst>
                                          <p:attrName>style.visibility</p:attrName>
                                        </p:attrNameLst>
                                      </p:cBhvr>
                                      <p:to>
                                        <p:strVal val="visible"/>
                                      </p:to>
                                    </p:set>
                                    <p:animEffect transition="in" filter="wipe(down)">
                                      <p:cBhvr>
                                        <p:cTn id="27" dur="1000"/>
                                        <p:tgtEl>
                                          <p:spTgt spid="430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1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02" name="Rectangle 2"/>
          <p:cNvSpPr>
            <a:spLocks noGrp="1" noChangeArrowheads="1"/>
          </p:cNvSpPr>
          <p:nvPr>
            <p:ph type="title"/>
          </p:nvPr>
        </p:nvSpPr>
        <p:spPr>
          <a:xfrm>
            <a:off x="1316831" y="382192"/>
            <a:ext cx="6481763" cy="377428"/>
          </a:xfrm>
        </p:spPr>
        <p:txBody>
          <a:bodyPr>
            <a:normAutofit fontScale="90000"/>
          </a:bodyPr>
          <a:lstStyle/>
          <a:p>
            <a:pPr algn="ctr"/>
            <a:r>
              <a:rPr lang="en-US" altLang="en-US"/>
              <a:t>Coax Cable</a:t>
            </a:r>
          </a:p>
        </p:txBody>
      </p:sp>
      <p:sp>
        <p:nvSpPr>
          <p:cNvPr id="57347" name="Rectangle 3"/>
          <p:cNvSpPr>
            <a:spLocks noGrp="1" noChangeArrowheads="1"/>
          </p:cNvSpPr>
          <p:nvPr>
            <p:ph type="body" idx="1"/>
          </p:nvPr>
        </p:nvSpPr>
        <p:spPr>
          <a:xfrm>
            <a:off x="407406" y="820701"/>
            <a:ext cx="8408934" cy="3721894"/>
          </a:xfrm>
        </p:spPr>
        <p:txBody>
          <a:bodyPr/>
          <a:lstStyle/>
          <a:p>
            <a:pPr>
              <a:buFont typeface="Wingdings" panose="05000000000000000000" pitchFamily="2" charset="2"/>
              <a:buChar char="Ø"/>
            </a:pPr>
            <a:r>
              <a:rPr lang="en-US" altLang="en-US" dirty="0"/>
              <a:t>There is </a:t>
            </a:r>
            <a:r>
              <a:rPr lang="en-US" altLang="en-US" b="1" dirty="0"/>
              <a:t>an interaction between high (SWR)</a:t>
            </a:r>
            <a:r>
              <a:rPr lang="en-US" altLang="en-US" dirty="0"/>
              <a:t> and </a:t>
            </a:r>
            <a:r>
              <a:rPr lang="en-US" altLang="en-US" b="1" dirty="0"/>
              <a:t>transmission line loss</a:t>
            </a:r>
            <a:r>
              <a:rPr lang="en-US" altLang="en-US" dirty="0"/>
              <a:t> in that if the </a:t>
            </a:r>
            <a:r>
              <a:rPr lang="en-US" altLang="en-US" b="1" dirty="0"/>
              <a:t>transmission line is </a:t>
            </a:r>
            <a:r>
              <a:rPr lang="en-US" altLang="en-US" b="1" dirty="0" err="1"/>
              <a:t>lossy</a:t>
            </a:r>
            <a:r>
              <a:rPr lang="en-US" altLang="en-US" dirty="0"/>
              <a:t>, having </a:t>
            </a:r>
            <a:r>
              <a:rPr lang="en-US" altLang="en-US" b="1" dirty="0"/>
              <a:t>high SWR </a:t>
            </a:r>
            <a:r>
              <a:rPr lang="en-US" altLang="en-US" dirty="0"/>
              <a:t>will </a:t>
            </a:r>
            <a:r>
              <a:rPr lang="en-US" altLang="en-US" b="1" dirty="0"/>
              <a:t>increase the loss</a:t>
            </a:r>
            <a:r>
              <a:rPr lang="en-US" altLang="en-US" dirty="0"/>
              <a:t>. </a:t>
            </a:r>
            <a:r>
              <a:rPr lang="en-US" altLang="en-US" sz="750" dirty="0"/>
              <a:t>(G9A12)</a:t>
            </a:r>
            <a:r>
              <a:rPr lang="en-US" altLang="en-US" dirty="0"/>
              <a:t> </a:t>
            </a:r>
          </a:p>
          <a:p>
            <a:pPr>
              <a:buFont typeface="Wingdings" panose="05000000000000000000" pitchFamily="2" charset="2"/>
              <a:buChar char="Ø"/>
            </a:pPr>
            <a:endParaRPr lang="en-US" altLang="en-US" sz="900" dirty="0"/>
          </a:p>
          <a:p>
            <a:pPr>
              <a:buFont typeface="Wingdings" panose="05000000000000000000" pitchFamily="2" charset="2"/>
              <a:buChar char="Ø"/>
            </a:pPr>
            <a:r>
              <a:rPr lang="en-US" altLang="en-US" b="1" dirty="0"/>
              <a:t>If SWR is measured</a:t>
            </a:r>
            <a:r>
              <a:rPr lang="en-US" altLang="en-US" dirty="0"/>
              <a:t> at the </a:t>
            </a:r>
            <a:r>
              <a:rPr lang="en-US" altLang="en-US" b="1" dirty="0"/>
              <a:t>input to the line</a:t>
            </a:r>
            <a:r>
              <a:rPr lang="en-US" altLang="en-US" dirty="0"/>
              <a:t>, with </a:t>
            </a:r>
            <a:r>
              <a:rPr lang="en-US" altLang="en-US" b="1" dirty="0"/>
              <a:t>higher transmission line loss</a:t>
            </a:r>
            <a:r>
              <a:rPr lang="en-US" altLang="en-US" dirty="0"/>
              <a:t>, </a:t>
            </a:r>
            <a:r>
              <a:rPr lang="en-US" altLang="en-US" b="1" dirty="0"/>
              <a:t>the more the SWR will read artificially low</a:t>
            </a:r>
            <a:r>
              <a:rPr lang="en-US" altLang="en-US" dirty="0"/>
              <a:t>. </a:t>
            </a:r>
            <a:r>
              <a:rPr lang="en-US" altLang="en-US" sz="750" dirty="0"/>
              <a:t>(G9A13)</a:t>
            </a:r>
          </a:p>
          <a:p>
            <a:pPr>
              <a:buFont typeface="Wingdings" panose="05000000000000000000" pitchFamily="2" charset="2"/>
              <a:buChar char="Ø"/>
            </a:pPr>
            <a:endParaRPr lang="en-US" altLang="en-US" sz="675" dirty="0"/>
          </a:p>
          <a:p>
            <a:pPr lvl="1">
              <a:buFont typeface="Arial" panose="020B0604020202020204" pitchFamily="34" charset="0"/>
              <a:buChar char="•"/>
            </a:pPr>
            <a:r>
              <a:rPr lang="en-US" altLang="en-US" sz="1200" dirty="0">
                <a:solidFill>
                  <a:srgbClr val="FF0000"/>
                </a:solidFill>
              </a:rPr>
              <a:t>SWR will always be lower at the input end of a </a:t>
            </a:r>
            <a:r>
              <a:rPr lang="en-US" altLang="en-US" sz="1200" dirty="0" err="1">
                <a:solidFill>
                  <a:srgbClr val="FF0000"/>
                </a:solidFill>
              </a:rPr>
              <a:t>lossy</a:t>
            </a:r>
            <a:r>
              <a:rPr lang="en-US" altLang="en-US" sz="1200" dirty="0">
                <a:solidFill>
                  <a:srgbClr val="FF0000"/>
                </a:solidFill>
              </a:rPr>
              <a:t> transmission line.</a:t>
            </a:r>
            <a:endParaRPr lang="en-US" altLang="en-US" sz="1050" dirty="0">
              <a:solidFill>
                <a:srgbClr val="FF0000"/>
              </a:solidFill>
            </a:endParaRPr>
          </a:p>
          <a:p>
            <a:pPr lvl="1">
              <a:buFont typeface="Arial" panose="020B0604020202020204" pitchFamily="34" charset="0"/>
              <a:buChar char="•"/>
            </a:pPr>
            <a:r>
              <a:rPr lang="en-US" altLang="en-US" sz="1200" dirty="0">
                <a:solidFill>
                  <a:srgbClr val="FF0000"/>
                </a:solidFill>
              </a:rPr>
              <a:t>If possible, SWR should be measured at the antenna.</a:t>
            </a:r>
          </a:p>
          <a:p>
            <a:pPr lvl="1">
              <a:buFont typeface="Arial" panose="020B0604020202020204" pitchFamily="34" charset="0"/>
              <a:buChar char="•"/>
            </a:pPr>
            <a:r>
              <a:rPr lang="en-US" altLang="en-US" sz="1200" dirty="0">
                <a:solidFill>
                  <a:srgbClr val="FF0000"/>
                </a:solidFill>
              </a:rPr>
              <a:t>If the transmission line is </a:t>
            </a:r>
            <a:r>
              <a:rPr lang="en-US" altLang="en-US" sz="1200" dirty="0" err="1">
                <a:solidFill>
                  <a:srgbClr val="FF0000"/>
                </a:solidFill>
              </a:rPr>
              <a:t>lossy</a:t>
            </a:r>
            <a:r>
              <a:rPr lang="en-US" altLang="en-US" sz="1200" dirty="0">
                <a:solidFill>
                  <a:srgbClr val="FF0000"/>
                </a:solidFill>
              </a:rPr>
              <a:t>, the reflected power will be attenuated, just like the forward power.</a:t>
            </a:r>
          </a:p>
          <a:p>
            <a:pPr marL="685800" lvl="2" indent="0">
              <a:buNone/>
            </a:pPr>
            <a:endParaRPr lang="en-US" altLang="en-US" dirty="0"/>
          </a:p>
          <a:p>
            <a:pPr>
              <a:buFont typeface="Wingdings" panose="05000000000000000000" pitchFamily="2" charset="2"/>
              <a:buChar char="Ø"/>
            </a:pPr>
            <a:endParaRPr lang="en-US" altLang="en-US" sz="900" dirty="0"/>
          </a:p>
          <a:p>
            <a:pPr>
              <a:buFont typeface="Wingdings" panose="05000000000000000000" pitchFamily="2" charset="2"/>
              <a:buChar char="Ø"/>
            </a:pPr>
            <a:endParaRPr lang="en-US" altLang="en-US" dirty="0"/>
          </a:p>
          <a:p>
            <a:pPr>
              <a:buFont typeface="Wingdings" panose="05000000000000000000" pitchFamily="2" charset="2"/>
              <a:buChar char="Ø"/>
            </a:pPr>
            <a:endParaRPr lang="en-US" altLang="en-US" dirty="0"/>
          </a:p>
          <a:p>
            <a:pPr>
              <a:buFont typeface="Wingdings" panose="05000000000000000000" pitchFamily="2" charset="2"/>
              <a:buChar char="Ø"/>
            </a:pPr>
            <a:endParaRPr lang="en-US" altLang="en-US" dirty="0"/>
          </a:p>
        </p:txBody>
      </p:sp>
      <p:pic>
        <p:nvPicPr>
          <p:cNvPr id="2" name="Picture 1"/>
          <p:cNvPicPr>
            <a:picLocks noChangeAspect="1"/>
          </p:cNvPicPr>
          <p:nvPr/>
        </p:nvPicPr>
        <p:blipFill>
          <a:blip r:embed="rId2"/>
          <a:stretch>
            <a:fillRect/>
          </a:stretch>
        </p:blipFill>
        <p:spPr>
          <a:xfrm>
            <a:off x="6286609" y="3235662"/>
            <a:ext cx="1652902" cy="1215135"/>
          </a:xfrm>
          <a:prstGeom prst="rect">
            <a:avLst/>
          </a:prstGeom>
        </p:spPr>
      </p:pic>
      <p:cxnSp>
        <p:nvCxnSpPr>
          <p:cNvPr id="14" name="Straight Connector 13"/>
          <p:cNvCxnSpPr/>
          <p:nvPr/>
        </p:nvCxnSpPr>
        <p:spPr bwMode="auto">
          <a:xfrm>
            <a:off x="1803029" y="3965853"/>
            <a:ext cx="2400300" cy="0"/>
          </a:xfrm>
          <a:prstGeom prst="line">
            <a:avLst/>
          </a:prstGeom>
          <a:solidFill>
            <a:schemeClr val="accent1"/>
          </a:solidFill>
          <a:ln w="38100" cap="sq" cmpd="sng" algn="ctr">
            <a:solidFill>
              <a:srgbClr val="FF0000"/>
            </a:solidFill>
            <a:prstDash val="solid"/>
            <a:round/>
            <a:headEnd type="none" w="sm" len="sm"/>
            <a:tailEnd type="none" w="sm" len="sm"/>
          </a:ln>
          <a:effectLst/>
        </p:spPr>
      </p:cxnSp>
      <p:cxnSp>
        <p:nvCxnSpPr>
          <p:cNvPr id="16" name="Straight Arrow Connector 15"/>
          <p:cNvCxnSpPr>
            <a:cxnSpLocks/>
          </p:cNvCxnSpPr>
          <p:nvPr/>
        </p:nvCxnSpPr>
        <p:spPr bwMode="auto">
          <a:xfrm>
            <a:off x="4203329" y="3972754"/>
            <a:ext cx="2343150" cy="121202"/>
          </a:xfrm>
          <a:prstGeom prst="straightConnector1">
            <a:avLst/>
          </a:prstGeom>
          <a:solidFill>
            <a:schemeClr val="accent1"/>
          </a:solidFill>
          <a:ln w="38100" cap="sq" cmpd="sng" algn="ctr">
            <a:solidFill>
              <a:srgbClr val="FF0000"/>
            </a:solidFill>
            <a:prstDash val="solid"/>
            <a:round/>
            <a:headEnd type="none" w="sm" len="sm"/>
            <a:tailEnd type="triangle"/>
          </a:ln>
          <a:effectLst/>
        </p:spPr>
      </p:cxnSp>
      <p:sp>
        <p:nvSpPr>
          <p:cNvPr id="19" name="TextBox 18"/>
          <p:cNvSpPr txBox="1"/>
          <p:nvPr/>
        </p:nvSpPr>
        <p:spPr>
          <a:xfrm>
            <a:off x="488579" y="3211007"/>
            <a:ext cx="5257800" cy="1015663"/>
          </a:xfrm>
          <a:prstGeom prst="rect">
            <a:avLst/>
          </a:prstGeom>
          <a:noFill/>
        </p:spPr>
        <p:txBody>
          <a:bodyPr wrap="square" rtlCol="0">
            <a:spAutoFit/>
          </a:bodyPr>
          <a:lstStyle/>
          <a:p>
            <a:pPr marL="257175" indent="-257175" defTabSz="685800">
              <a:spcBef>
                <a:spcPct val="20000"/>
              </a:spcBef>
              <a:buClr>
                <a:srgbClr val="FF1515"/>
              </a:buClr>
              <a:buFont typeface="Wingdings" panose="05000000000000000000" pitchFamily="2" charset="2"/>
              <a:buChar char="Ø"/>
            </a:pPr>
            <a:r>
              <a:rPr lang="en-US" altLang="en-US" sz="1500" kern="0" dirty="0">
                <a:solidFill>
                  <a:srgbClr val="000066"/>
                </a:solidFill>
                <a:latin typeface="Rockwell"/>
              </a:rPr>
              <a:t>A common way to </a:t>
            </a:r>
            <a:r>
              <a:rPr lang="en-US" altLang="en-US" sz="1500" b="1" kern="0" dirty="0">
                <a:solidFill>
                  <a:srgbClr val="000066"/>
                </a:solidFill>
                <a:latin typeface="Rockwell"/>
              </a:rPr>
              <a:t>adjust the feed point impedance</a:t>
            </a:r>
            <a:r>
              <a:rPr lang="en-US" altLang="en-US" sz="1500" kern="0" dirty="0">
                <a:solidFill>
                  <a:srgbClr val="000066"/>
                </a:solidFill>
                <a:latin typeface="Rockwell"/>
              </a:rPr>
              <a:t> of a </a:t>
            </a:r>
            <a:r>
              <a:rPr lang="en-US" altLang="en-US" sz="1500" b="1" kern="0" dirty="0">
                <a:solidFill>
                  <a:srgbClr val="000066"/>
                </a:solidFill>
                <a:latin typeface="Rockwell"/>
              </a:rPr>
              <a:t>quarter wave ground-plan vertical</a:t>
            </a:r>
            <a:r>
              <a:rPr lang="en-US" altLang="en-US" sz="1500" kern="0" dirty="0">
                <a:solidFill>
                  <a:srgbClr val="000066"/>
                </a:solidFill>
                <a:latin typeface="Rockwell"/>
              </a:rPr>
              <a:t> to approximately 50 ohms is to slope the radials downward. </a:t>
            </a:r>
            <a:r>
              <a:rPr lang="en-US" altLang="en-US" sz="750" kern="0" dirty="0">
                <a:solidFill>
                  <a:srgbClr val="000066"/>
                </a:solidFill>
                <a:latin typeface="Rockwell"/>
              </a:rPr>
              <a:t>(G9B02)</a:t>
            </a:r>
          </a:p>
        </p:txBody>
      </p:sp>
      <p:sp>
        <p:nvSpPr>
          <p:cNvPr id="24" name="Slide Number Placeholder 23"/>
          <p:cNvSpPr>
            <a:spLocks noGrp="1"/>
          </p:cNvSpPr>
          <p:nvPr>
            <p:ph type="sldNum" sz="quarter" idx="12"/>
          </p:nvPr>
        </p:nvSpPr>
        <p:spPr/>
        <p:txBody>
          <a:bodyPr/>
          <a:lstStyle/>
          <a:p>
            <a:pPr>
              <a:defRPr/>
            </a:pPr>
            <a:fld id="{FAB967EE-9982-4D79-8D8A-A9A50C8A52A3}" type="slidenum">
              <a:rPr lang="en-US" altLang="en-US" smtClean="0">
                <a:solidFill>
                  <a:srgbClr val="000066"/>
                </a:solidFill>
              </a:rPr>
              <a:pPr>
                <a:defRPr/>
              </a:pPr>
              <a:t>12</a:t>
            </a:fld>
            <a:endParaRPr lang="en-US" altLang="en-US">
              <a:solidFill>
                <a:srgbClr val="000066"/>
              </a:solidFill>
            </a:endParaRPr>
          </a:p>
        </p:txBody>
      </p:sp>
    </p:spTree>
    <p:extLst>
      <p:ext uri="{BB962C8B-B14F-4D97-AF65-F5344CB8AC3E}">
        <p14:creationId xmlns:p14="http://schemas.microsoft.com/office/powerpoint/2010/main" val="53275804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1" fill="hold" nodeType="withEffect">
                                  <p:stCondLst>
                                    <p:cond delay="0"/>
                                  </p:stCondLst>
                                  <p:childTnLst>
                                    <p:set>
                                      <p:cBhvr>
                                        <p:cTn id="6" dur="1" fill="hold">
                                          <p:stCondLst>
                                            <p:cond delay="0"/>
                                          </p:stCondLst>
                                        </p:cTn>
                                        <p:tgtEl>
                                          <p:spTgt spid="57347">
                                            <p:txEl>
                                              <p:pRg st="0" end="0"/>
                                            </p:txEl>
                                          </p:spTgt>
                                        </p:tgtEl>
                                        <p:attrNameLst>
                                          <p:attrName>style.visibility</p:attrName>
                                        </p:attrNameLst>
                                      </p:cBhvr>
                                      <p:to>
                                        <p:strVal val="visible"/>
                                      </p:to>
                                    </p:set>
                                    <p:animEffect transition="in" filter="wipe(up)">
                                      <p:cBhvr>
                                        <p:cTn id="7" dur="1000"/>
                                        <p:tgtEl>
                                          <p:spTgt spid="5734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57347">
                                            <p:txEl>
                                              <p:pRg st="2" end="2"/>
                                            </p:txEl>
                                          </p:spTgt>
                                        </p:tgtEl>
                                        <p:attrNameLst>
                                          <p:attrName>style.visibility</p:attrName>
                                        </p:attrNameLst>
                                      </p:cBhvr>
                                      <p:to>
                                        <p:strVal val="visible"/>
                                      </p:to>
                                    </p:set>
                                    <p:animEffect transition="in" filter="wipe(left)">
                                      <p:cBhvr>
                                        <p:cTn id="12" dur="1000"/>
                                        <p:tgtEl>
                                          <p:spTgt spid="57347">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57347">
                                            <p:txEl>
                                              <p:pRg st="4" end="4"/>
                                            </p:txEl>
                                          </p:spTgt>
                                        </p:tgtEl>
                                        <p:attrNameLst>
                                          <p:attrName>style.visibility</p:attrName>
                                        </p:attrNameLst>
                                      </p:cBhvr>
                                      <p:to>
                                        <p:strVal val="visible"/>
                                      </p:to>
                                    </p:set>
                                    <p:animEffect transition="in" filter="wipe(left)">
                                      <p:cBhvr>
                                        <p:cTn id="17" dur="1000"/>
                                        <p:tgtEl>
                                          <p:spTgt spid="57347">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57347">
                                            <p:txEl>
                                              <p:pRg st="5" end="5"/>
                                            </p:txEl>
                                          </p:spTgt>
                                        </p:tgtEl>
                                        <p:attrNameLst>
                                          <p:attrName>style.visibility</p:attrName>
                                        </p:attrNameLst>
                                      </p:cBhvr>
                                      <p:to>
                                        <p:strVal val="visible"/>
                                      </p:to>
                                    </p:set>
                                    <p:animEffect transition="in" filter="wipe(left)">
                                      <p:cBhvr>
                                        <p:cTn id="22" dur="1000"/>
                                        <p:tgtEl>
                                          <p:spTgt spid="57347">
                                            <p:txEl>
                                              <p:pRg st="5" end="5"/>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57347">
                                            <p:txEl>
                                              <p:pRg st="6" end="6"/>
                                            </p:txEl>
                                          </p:spTgt>
                                        </p:tgtEl>
                                        <p:attrNameLst>
                                          <p:attrName>style.visibility</p:attrName>
                                        </p:attrNameLst>
                                      </p:cBhvr>
                                      <p:to>
                                        <p:strVal val="visible"/>
                                      </p:to>
                                    </p:set>
                                    <p:animEffect transition="in" filter="wipe(left)">
                                      <p:cBhvr>
                                        <p:cTn id="27" dur="1000"/>
                                        <p:tgtEl>
                                          <p:spTgt spid="57347">
                                            <p:txEl>
                                              <p:pRg st="6" end="6"/>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wipe(left)">
                                      <p:cBhvr>
                                        <p:cTn id="32" dur="1000"/>
                                        <p:tgtEl>
                                          <p:spTgt spid="19"/>
                                        </p:tgtEl>
                                      </p:cBhvr>
                                    </p:animEffect>
                                  </p:childTnLst>
                                </p:cTn>
                              </p:par>
                            </p:childTnLst>
                          </p:cTn>
                        </p:par>
                        <p:par>
                          <p:cTn id="33" fill="hold">
                            <p:stCondLst>
                              <p:cond delay="1000"/>
                            </p:stCondLst>
                            <p:childTnLst>
                              <p:par>
                                <p:cTn id="34" presetID="22" presetClass="entr" presetSubtype="4" fill="hold" nodeType="afterEffect">
                                  <p:stCondLst>
                                    <p:cond delay="0"/>
                                  </p:stCondLst>
                                  <p:childTnLst>
                                    <p:set>
                                      <p:cBhvr>
                                        <p:cTn id="35" dur="1" fill="hold">
                                          <p:stCondLst>
                                            <p:cond delay="0"/>
                                          </p:stCondLst>
                                        </p:cTn>
                                        <p:tgtEl>
                                          <p:spTgt spid="2"/>
                                        </p:tgtEl>
                                        <p:attrNameLst>
                                          <p:attrName>style.visibility</p:attrName>
                                        </p:attrNameLst>
                                      </p:cBhvr>
                                      <p:to>
                                        <p:strVal val="visible"/>
                                      </p:to>
                                    </p:set>
                                    <p:animEffect transition="in" filter="wipe(down)">
                                      <p:cBhvr>
                                        <p:cTn id="36" dur="1000"/>
                                        <p:tgtEl>
                                          <p:spTgt spid="2"/>
                                        </p:tgtEl>
                                      </p:cBhvr>
                                    </p:animEffect>
                                  </p:childTnLst>
                                </p:cTn>
                              </p:par>
                            </p:childTnLst>
                          </p:cTn>
                        </p:par>
                        <p:par>
                          <p:cTn id="37" fill="hold">
                            <p:stCondLst>
                              <p:cond delay="2000"/>
                            </p:stCondLst>
                            <p:childTnLst>
                              <p:par>
                                <p:cTn id="38" presetID="22" presetClass="entr" presetSubtype="8" fill="hold" nodeType="after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wipe(left)">
                                      <p:cBhvr>
                                        <p:cTn id="40" dur="1000"/>
                                        <p:tgtEl>
                                          <p:spTgt spid="14"/>
                                        </p:tgtEl>
                                      </p:cBhvr>
                                    </p:animEffect>
                                  </p:childTnLst>
                                </p:cTn>
                              </p:par>
                            </p:childTnLst>
                          </p:cTn>
                        </p:par>
                        <p:par>
                          <p:cTn id="41" fill="hold">
                            <p:stCondLst>
                              <p:cond delay="3000"/>
                            </p:stCondLst>
                            <p:childTnLst>
                              <p:par>
                                <p:cTn id="42" presetID="22" presetClass="entr" presetSubtype="1" fill="hold" nodeType="afterEffect">
                                  <p:stCondLst>
                                    <p:cond delay="0"/>
                                  </p:stCondLst>
                                  <p:childTnLst>
                                    <p:set>
                                      <p:cBhvr>
                                        <p:cTn id="43" dur="1" fill="hold">
                                          <p:stCondLst>
                                            <p:cond delay="0"/>
                                          </p:stCondLst>
                                        </p:cTn>
                                        <p:tgtEl>
                                          <p:spTgt spid="16"/>
                                        </p:tgtEl>
                                        <p:attrNameLst>
                                          <p:attrName>style.visibility</p:attrName>
                                        </p:attrNameLst>
                                      </p:cBhvr>
                                      <p:to>
                                        <p:strVal val="visible"/>
                                      </p:to>
                                    </p:set>
                                    <p:animEffect transition="in" filter="wipe(up)">
                                      <p:cBhvr>
                                        <p:cTn id="44"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9026" name="Rectangle 2"/>
          <p:cNvSpPr>
            <a:spLocks noGrp="1" noChangeArrowheads="1"/>
          </p:cNvSpPr>
          <p:nvPr>
            <p:ph type="title"/>
          </p:nvPr>
        </p:nvSpPr>
        <p:spPr>
          <a:xfrm>
            <a:off x="1316831" y="382192"/>
            <a:ext cx="6481763" cy="377428"/>
          </a:xfrm>
        </p:spPr>
        <p:txBody>
          <a:bodyPr>
            <a:normAutofit fontScale="90000"/>
          </a:bodyPr>
          <a:lstStyle/>
          <a:p>
            <a:pPr algn="ctr"/>
            <a:r>
              <a:rPr lang="en-US" altLang="en-US"/>
              <a:t>Coax Cable</a:t>
            </a:r>
          </a:p>
        </p:txBody>
      </p:sp>
      <p:sp>
        <p:nvSpPr>
          <p:cNvPr id="58371" name="Rectangle 3"/>
          <p:cNvSpPr>
            <a:spLocks noGrp="1" noChangeArrowheads="1"/>
          </p:cNvSpPr>
          <p:nvPr>
            <p:ph type="body" idx="1"/>
          </p:nvPr>
        </p:nvSpPr>
        <p:spPr>
          <a:xfrm>
            <a:off x="357663" y="844020"/>
            <a:ext cx="8435818" cy="4040981"/>
          </a:xfrm>
        </p:spPr>
        <p:txBody>
          <a:bodyPr/>
          <a:lstStyle/>
          <a:p>
            <a:pPr>
              <a:buFont typeface="Wingdings" panose="05000000000000000000" pitchFamily="2" charset="2"/>
              <a:buChar char="Ø"/>
            </a:pPr>
            <a:r>
              <a:rPr lang="en-US" altLang="en-US" dirty="0"/>
              <a:t>Connecting a </a:t>
            </a:r>
            <a:r>
              <a:rPr lang="en-US" altLang="en-US" b="1" dirty="0"/>
              <a:t>50 ohm feed line</a:t>
            </a:r>
            <a:r>
              <a:rPr lang="en-US" altLang="en-US" dirty="0"/>
              <a:t> to a non-reactive </a:t>
            </a:r>
            <a:r>
              <a:rPr lang="en-US" altLang="en-US" b="1" dirty="0"/>
              <a:t>load having 200 ohm impedance </a:t>
            </a:r>
            <a:r>
              <a:rPr lang="en-US" altLang="en-US" dirty="0"/>
              <a:t>will result in a </a:t>
            </a:r>
            <a:r>
              <a:rPr lang="en-US" altLang="en-US" b="1" dirty="0"/>
              <a:t>SWR of 4:1</a:t>
            </a:r>
            <a:r>
              <a:rPr lang="en-US" altLang="en-US" dirty="0"/>
              <a:t>. </a:t>
            </a:r>
            <a:r>
              <a:rPr lang="en-US" altLang="en-US" sz="750" dirty="0"/>
              <a:t>(G9A09)		</a:t>
            </a:r>
            <a:r>
              <a:rPr lang="en-US" altLang="en-US" sz="1200" dirty="0">
                <a:solidFill>
                  <a:srgbClr val="FF0000"/>
                </a:solidFill>
              </a:rPr>
              <a:t>200/50=4 which creates a mismatch of 4:1.</a:t>
            </a:r>
          </a:p>
          <a:p>
            <a:pPr marL="1028700" lvl="3" indent="0">
              <a:buNone/>
            </a:pPr>
            <a:endParaRPr lang="en-US" altLang="en-US" sz="750" dirty="0">
              <a:solidFill>
                <a:srgbClr val="FF0000"/>
              </a:solidFill>
            </a:endParaRPr>
          </a:p>
          <a:p>
            <a:pPr>
              <a:buFont typeface="Wingdings" panose="05000000000000000000" pitchFamily="2" charset="2"/>
              <a:buChar char="Ø"/>
            </a:pPr>
            <a:r>
              <a:rPr lang="en-US" altLang="en-US" dirty="0"/>
              <a:t>Connecting a </a:t>
            </a:r>
            <a:r>
              <a:rPr lang="en-US" altLang="en-US" b="1" dirty="0"/>
              <a:t>50 ohm feed line</a:t>
            </a:r>
            <a:r>
              <a:rPr lang="en-US" altLang="en-US" dirty="0"/>
              <a:t> to a non-reactive load having </a:t>
            </a:r>
            <a:r>
              <a:rPr lang="en-US" altLang="en-US" b="1" dirty="0"/>
              <a:t>10 ohm impedance</a:t>
            </a:r>
            <a:r>
              <a:rPr lang="en-US" altLang="en-US" dirty="0"/>
              <a:t> results in a </a:t>
            </a:r>
            <a:r>
              <a:rPr lang="en-US" altLang="en-US" b="1" dirty="0"/>
              <a:t>5:1 SWR</a:t>
            </a:r>
            <a:r>
              <a:rPr lang="en-US" altLang="en-US" dirty="0"/>
              <a:t> mismatch. </a:t>
            </a:r>
            <a:r>
              <a:rPr lang="en-US" altLang="en-US" sz="750" dirty="0"/>
              <a:t>(G9A10)	</a:t>
            </a:r>
            <a:r>
              <a:rPr lang="en-US" altLang="en-US" sz="1200" dirty="0">
                <a:solidFill>
                  <a:srgbClr val="FF0000"/>
                </a:solidFill>
              </a:rPr>
              <a:t>50/10=5 which creates a mismatch of 5:1.</a:t>
            </a:r>
          </a:p>
          <a:p>
            <a:pPr>
              <a:buFont typeface="Wingdings" panose="05000000000000000000" pitchFamily="2" charset="2"/>
              <a:buChar char="Ø"/>
            </a:pPr>
            <a:endParaRPr lang="en-US" altLang="en-US" dirty="0"/>
          </a:p>
          <a:p>
            <a:pPr>
              <a:buFont typeface="Wingdings" panose="05000000000000000000" pitchFamily="2" charset="2"/>
              <a:buChar char="Ø"/>
            </a:pPr>
            <a:endParaRPr lang="en-US" altLang="en-US" dirty="0"/>
          </a:p>
          <a:p>
            <a:pPr>
              <a:buFont typeface="Wingdings" panose="05000000000000000000" pitchFamily="2" charset="2"/>
              <a:buChar char="Ø"/>
            </a:pPr>
            <a:endParaRPr lang="en-US" altLang="en-US" dirty="0"/>
          </a:p>
          <a:p>
            <a:pPr>
              <a:buFont typeface="Wingdings" panose="05000000000000000000" pitchFamily="2" charset="2"/>
              <a:buChar char="Ø"/>
            </a:pPr>
            <a:endParaRPr lang="en-US" altLang="en-US" dirty="0"/>
          </a:p>
        </p:txBody>
      </p:sp>
      <p:pic>
        <p:nvPicPr>
          <p:cNvPr id="4" name="Picture 3"/>
          <p:cNvPicPr>
            <a:picLocks noChangeAspect="1"/>
          </p:cNvPicPr>
          <p:nvPr/>
        </p:nvPicPr>
        <p:blipFill>
          <a:blip r:embed="rId2"/>
          <a:stretch>
            <a:fillRect/>
          </a:stretch>
        </p:blipFill>
        <p:spPr>
          <a:xfrm>
            <a:off x="432495" y="2517457"/>
            <a:ext cx="2686050" cy="2100263"/>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94189" y="2460307"/>
            <a:ext cx="2971800" cy="2100263"/>
          </a:xfrm>
          <a:prstGeom prst="rect">
            <a:avLst/>
          </a:prstGeom>
        </p:spPr>
      </p:pic>
      <p:cxnSp>
        <p:nvCxnSpPr>
          <p:cNvPr id="7" name="Straight Arrow Connector 6"/>
          <p:cNvCxnSpPr/>
          <p:nvPr/>
        </p:nvCxnSpPr>
        <p:spPr bwMode="auto">
          <a:xfrm flipH="1">
            <a:off x="2000250" y="2520619"/>
            <a:ext cx="571500" cy="1194131"/>
          </a:xfrm>
          <a:prstGeom prst="straightConnector1">
            <a:avLst/>
          </a:prstGeom>
          <a:solidFill>
            <a:schemeClr val="accent1"/>
          </a:solidFill>
          <a:ln w="38100" cap="sq" cmpd="sng" algn="ctr">
            <a:solidFill>
              <a:srgbClr val="FF0000"/>
            </a:solidFill>
            <a:prstDash val="solid"/>
            <a:round/>
            <a:headEnd type="none" w="sm" len="sm"/>
            <a:tailEnd type="triangle"/>
          </a:ln>
          <a:effectLst/>
        </p:spPr>
      </p:cxnSp>
      <p:cxnSp>
        <p:nvCxnSpPr>
          <p:cNvPr id="9" name="Straight Arrow Connector 8"/>
          <p:cNvCxnSpPr/>
          <p:nvPr/>
        </p:nvCxnSpPr>
        <p:spPr bwMode="auto">
          <a:xfrm>
            <a:off x="6858000" y="2628900"/>
            <a:ext cx="0" cy="1485900"/>
          </a:xfrm>
          <a:prstGeom prst="straightConnector1">
            <a:avLst/>
          </a:prstGeom>
          <a:solidFill>
            <a:schemeClr val="accent1"/>
          </a:solidFill>
          <a:ln w="38100" cap="sq" cmpd="sng" algn="ctr">
            <a:solidFill>
              <a:srgbClr val="FF0000"/>
            </a:solidFill>
            <a:prstDash val="solid"/>
            <a:round/>
            <a:headEnd type="none" w="sm" len="sm"/>
            <a:tailEnd type="triangle"/>
          </a:ln>
          <a:effectLst/>
        </p:spPr>
      </p:cxnSp>
      <p:sp>
        <p:nvSpPr>
          <p:cNvPr id="16" name="TextBox 15"/>
          <p:cNvSpPr txBox="1"/>
          <p:nvPr/>
        </p:nvSpPr>
        <p:spPr>
          <a:xfrm>
            <a:off x="3122218" y="2079130"/>
            <a:ext cx="1830536" cy="646331"/>
          </a:xfrm>
          <a:prstGeom prst="rect">
            <a:avLst/>
          </a:prstGeom>
          <a:noFill/>
        </p:spPr>
        <p:txBody>
          <a:bodyPr wrap="square" rtlCol="0">
            <a:spAutoFit/>
          </a:bodyPr>
          <a:lstStyle/>
          <a:p>
            <a:pPr algn="ctr"/>
            <a:r>
              <a:rPr lang="en-US" sz="1200" dirty="0">
                <a:solidFill>
                  <a:srgbClr val="FF0000"/>
                </a:solidFill>
              </a:rPr>
              <a:t>Forward and reflected cross in the ‘less than 2.0’ area which is good.</a:t>
            </a:r>
          </a:p>
        </p:txBody>
      </p:sp>
      <p:sp>
        <p:nvSpPr>
          <p:cNvPr id="20" name="TextBox 19"/>
          <p:cNvSpPr txBox="1"/>
          <p:nvPr/>
        </p:nvSpPr>
        <p:spPr>
          <a:xfrm>
            <a:off x="3671887" y="3016703"/>
            <a:ext cx="1814513" cy="646331"/>
          </a:xfrm>
          <a:prstGeom prst="rect">
            <a:avLst/>
          </a:prstGeom>
          <a:noFill/>
        </p:spPr>
        <p:txBody>
          <a:bodyPr wrap="square" rtlCol="0">
            <a:spAutoFit/>
          </a:bodyPr>
          <a:lstStyle/>
          <a:p>
            <a:pPr algn="ctr"/>
            <a:r>
              <a:rPr lang="en-US" sz="1200" dirty="0">
                <a:solidFill>
                  <a:srgbClr val="FF0000"/>
                </a:solidFill>
                <a:latin typeface="+mj-lt"/>
              </a:rPr>
              <a:t>Red arcs where forward and reflected needles cross show SWR.</a:t>
            </a:r>
          </a:p>
        </p:txBody>
      </p:sp>
      <p:sp>
        <p:nvSpPr>
          <p:cNvPr id="22" name="TextBox 21"/>
          <p:cNvSpPr txBox="1"/>
          <p:nvPr/>
        </p:nvSpPr>
        <p:spPr>
          <a:xfrm>
            <a:off x="6515100" y="1831657"/>
            <a:ext cx="1828800" cy="646331"/>
          </a:xfrm>
          <a:prstGeom prst="rect">
            <a:avLst/>
          </a:prstGeom>
          <a:noFill/>
        </p:spPr>
        <p:txBody>
          <a:bodyPr wrap="square" rtlCol="0">
            <a:spAutoFit/>
          </a:bodyPr>
          <a:lstStyle/>
          <a:p>
            <a:pPr algn="ctr"/>
            <a:r>
              <a:rPr lang="en-US" sz="1200" dirty="0">
                <a:solidFill>
                  <a:srgbClr val="FF0000"/>
                </a:solidFill>
                <a:latin typeface="+mj-lt"/>
              </a:rPr>
              <a:t>Forward and reflected cross near infinite area which is BAD.</a:t>
            </a:r>
          </a:p>
        </p:txBody>
      </p:sp>
      <p:cxnSp>
        <p:nvCxnSpPr>
          <p:cNvPr id="26" name="Straight Connector 25"/>
          <p:cNvCxnSpPr/>
          <p:nvPr/>
        </p:nvCxnSpPr>
        <p:spPr bwMode="auto">
          <a:xfrm>
            <a:off x="2571750" y="2237726"/>
            <a:ext cx="546795" cy="0"/>
          </a:xfrm>
          <a:prstGeom prst="line">
            <a:avLst/>
          </a:prstGeom>
          <a:solidFill>
            <a:schemeClr val="accent1"/>
          </a:solidFill>
          <a:ln w="38100" cap="sq" cmpd="sng" algn="ctr">
            <a:solidFill>
              <a:srgbClr val="FF0000"/>
            </a:solidFill>
            <a:prstDash val="solid"/>
            <a:round/>
            <a:headEnd type="none" w="sm" len="sm"/>
            <a:tailEnd type="none" w="sm" len="sm"/>
          </a:ln>
          <a:effectLst/>
        </p:spPr>
      </p:cxnSp>
      <p:sp>
        <p:nvSpPr>
          <p:cNvPr id="28" name="TextBox 27"/>
          <p:cNvSpPr txBox="1"/>
          <p:nvPr/>
        </p:nvSpPr>
        <p:spPr>
          <a:xfrm>
            <a:off x="3429001" y="3961882"/>
            <a:ext cx="2285999" cy="646331"/>
          </a:xfrm>
          <a:prstGeom prst="rect">
            <a:avLst/>
          </a:prstGeom>
          <a:noFill/>
        </p:spPr>
        <p:txBody>
          <a:bodyPr wrap="square" rtlCol="0">
            <a:spAutoFit/>
          </a:bodyPr>
          <a:lstStyle/>
          <a:p>
            <a:pPr algn="ctr"/>
            <a:r>
              <a:rPr lang="en-US" sz="1200" dirty="0">
                <a:solidFill>
                  <a:srgbClr val="FF0000"/>
                </a:solidFill>
              </a:rPr>
              <a:t>SWR is determined only by the load impedance. (</a:t>
            </a:r>
            <a:r>
              <a:rPr lang="en-US" sz="1050" dirty="0">
                <a:solidFill>
                  <a:srgbClr val="FF0000"/>
                </a:solidFill>
              </a:rPr>
              <a:t>The impedance your transmitter sees</a:t>
            </a:r>
            <a:r>
              <a:rPr lang="en-US" sz="1200" dirty="0">
                <a:solidFill>
                  <a:srgbClr val="FF0000"/>
                </a:solidFill>
              </a:rPr>
              <a:t>.)</a:t>
            </a:r>
          </a:p>
        </p:txBody>
      </p:sp>
      <p:sp>
        <p:nvSpPr>
          <p:cNvPr id="29" name="Slide Number Placeholder 28"/>
          <p:cNvSpPr>
            <a:spLocks noGrp="1"/>
          </p:cNvSpPr>
          <p:nvPr>
            <p:ph type="sldNum" sz="quarter" idx="12"/>
          </p:nvPr>
        </p:nvSpPr>
        <p:spPr/>
        <p:txBody>
          <a:bodyPr/>
          <a:lstStyle/>
          <a:p>
            <a:pPr>
              <a:defRPr/>
            </a:pPr>
            <a:fld id="{FAB967EE-9982-4D79-8D8A-A9A50C8A52A3}" type="slidenum">
              <a:rPr lang="en-US" altLang="en-US" smtClean="0">
                <a:solidFill>
                  <a:srgbClr val="000066"/>
                </a:solidFill>
              </a:rPr>
              <a:pPr>
                <a:defRPr/>
              </a:pPr>
              <a:t>13</a:t>
            </a:fld>
            <a:endParaRPr lang="en-US" altLang="en-US">
              <a:solidFill>
                <a:srgbClr val="000066"/>
              </a:solidFill>
            </a:endParaRPr>
          </a:p>
        </p:txBody>
      </p:sp>
    </p:spTree>
    <p:extLst>
      <p:ext uri="{BB962C8B-B14F-4D97-AF65-F5344CB8AC3E}">
        <p14:creationId xmlns:p14="http://schemas.microsoft.com/office/powerpoint/2010/main" val="11167176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58371">
                                            <p:txEl>
                                              <p:pRg st="0" end="0"/>
                                            </p:txEl>
                                          </p:spTgt>
                                        </p:tgtEl>
                                        <p:attrNameLst>
                                          <p:attrName>style.visibility</p:attrName>
                                        </p:attrNameLst>
                                      </p:cBhvr>
                                      <p:to>
                                        <p:strVal val="visible"/>
                                      </p:to>
                                    </p:set>
                                    <p:animEffect transition="in" filter="wipe(up)">
                                      <p:cBhvr>
                                        <p:cTn id="7" dur="1000"/>
                                        <p:tgtEl>
                                          <p:spTgt spid="5837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58371">
                                            <p:txEl>
                                              <p:pRg st="2" end="2"/>
                                            </p:txEl>
                                          </p:spTgt>
                                        </p:tgtEl>
                                        <p:attrNameLst>
                                          <p:attrName>style.visibility</p:attrName>
                                        </p:attrNameLst>
                                      </p:cBhvr>
                                      <p:to>
                                        <p:strVal val="visible"/>
                                      </p:to>
                                    </p:set>
                                    <p:animEffect transition="in" filter="wipe(left)">
                                      <p:cBhvr>
                                        <p:cTn id="12" dur="1000"/>
                                        <p:tgtEl>
                                          <p:spTgt spid="58371">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left)">
                                      <p:cBhvr>
                                        <p:cTn id="17" dur="1000"/>
                                        <p:tgtEl>
                                          <p:spTgt spid="4"/>
                                        </p:tgtEl>
                                      </p:cBhvr>
                                    </p:animEffect>
                                  </p:childTnLst>
                                </p:cTn>
                              </p:par>
                              <p:par>
                                <p:cTn id="18" presetID="22" presetClass="entr" presetSubtype="2" fill="hold" nodeType="with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wipe(right)">
                                      <p:cBhvr>
                                        <p:cTn id="20" dur="1000"/>
                                        <p:tgtEl>
                                          <p:spTgt spid="5"/>
                                        </p:tgtEl>
                                      </p:cBhvr>
                                    </p:animEffect>
                                  </p:childTnLst>
                                </p:cTn>
                              </p:par>
                            </p:childTnLst>
                          </p:cTn>
                        </p:par>
                        <p:par>
                          <p:cTn id="21" fill="hold">
                            <p:stCondLst>
                              <p:cond delay="1000"/>
                            </p:stCondLst>
                            <p:childTnLst>
                              <p:par>
                                <p:cTn id="22" presetID="53" presetClass="entr" presetSubtype="16" fill="hold" grpId="0" nodeType="afterEffect">
                                  <p:stCondLst>
                                    <p:cond delay="0"/>
                                  </p:stCondLst>
                                  <p:childTnLst>
                                    <p:set>
                                      <p:cBhvr>
                                        <p:cTn id="23" dur="1" fill="hold">
                                          <p:stCondLst>
                                            <p:cond delay="0"/>
                                          </p:stCondLst>
                                        </p:cTn>
                                        <p:tgtEl>
                                          <p:spTgt spid="20"/>
                                        </p:tgtEl>
                                        <p:attrNameLst>
                                          <p:attrName>style.visibility</p:attrName>
                                        </p:attrNameLst>
                                      </p:cBhvr>
                                      <p:to>
                                        <p:strVal val="visible"/>
                                      </p:to>
                                    </p:set>
                                    <p:anim calcmode="lin" valueType="num">
                                      <p:cBhvr>
                                        <p:cTn id="24" dur="1000" fill="hold"/>
                                        <p:tgtEl>
                                          <p:spTgt spid="20"/>
                                        </p:tgtEl>
                                        <p:attrNameLst>
                                          <p:attrName>ppt_w</p:attrName>
                                        </p:attrNameLst>
                                      </p:cBhvr>
                                      <p:tavLst>
                                        <p:tav tm="0">
                                          <p:val>
                                            <p:fltVal val="0"/>
                                          </p:val>
                                        </p:tav>
                                        <p:tav tm="100000">
                                          <p:val>
                                            <p:strVal val="#ppt_w"/>
                                          </p:val>
                                        </p:tav>
                                      </p:tavLst>
                                    </p:anim>
                                    <p:anim calcmode="lin" valueType="num">
                                      <p:cBhvr>
                                        <p:cTn id="25" dur="1000" fill="hold"/>
                                        <p:tgtEl>
                                          <p:spTgt spid="20"/>
                                        </p:tgtEl>
                                        <p:attrNameLst>
                                          <p:attrName>ppt_h</p:attrName>
                                        </p:attrNameLst>
                                      </p:cBhvr>
                                      <p:tavLst>
                                        <p:tav tm="0">
                                          <p:val>
                                            <p:fltVal val="0"/>
                                          </p:val>
                                        </p:tav>
                                        <p:tav tm="100000">
                                          <p:val>
                                            <p:strVal val="#ppt_h"/>
                                          </p:val>
                                        </p:tav>
                                      </p:tavLst>
                                    </p:anim>
                                    <p:animEffect transition="in" filter="fade">
                                      <p:cBhvr>
                                        <p:cTn id="26" dur="1000"/>
                                        <p:tgtEl>
                                          <p:spTgt spid="20"/>
                                        </p:tgtEl>
                                      </p:cBhvr>
                                    </p:animEffect>
                                  </p:childTnLst>
                                </p:cTn>
                              </p:par>
                            </p:childTnLst>
                          </p:cTn>
                        </p:par>
                      </p:childTnLst>
                    </p:cTn>
                  </p:par>
                  <p:par>
                    <p:cTn id="27" fill="hold">
                      <p:stCondLst>
                        <p:cond delay="indefinite"/>
                      </p:stCondLst>
                      <p:childTnLst>
                        <p:par>
                          <p:cTn id="28" fill="hold">
                            <p:stCondLst>
                              <p:cond delay="0"/>
                            </p:stCondLst>
                            <p:childTnLst>
                              <p:par>
                                <p:cTn id="29" presetID="53" presetClass="entr" presetSubtype="16" fill="hold" grpId="0" nodeType="clickEffect">
                                  <p:stCondLst>
                                    <p:cond delay="0"/>
                                  </p:stCondLst>
                                  <p:childTnLst>
                                    <p:set>
                                      <p:cBhvr>
                                        <p:cTn id="30" dur="1" fill="hold">
                                          <p:stCondLst>
                                            <p:cond delay="0"/>
                                          </p:stCondLst>
                                        </p:cTn>
                                        <p:tgtEl>
                                          <p:spTgt spid="16"/>
                                        </p:tgtEl>
                                        <p:attrNameLst>
                                          <p:attrName>style.visibility</p:attrName>
                                        </p:attrNameLst>
                                      </p:cBhvr>
                                      <p:to>
                                        <p:strVal val="visible"/>
                                      </p:to>
                                    </p:set>
                                    <p:anim calcmode="lin" valueType="num">
                                      <p:cBhvr>
                                        <p:cTn id="31" dur="1000" fill="hold"/>
                                        <p:tgtEl>
                                          <p:spTgt spid="16"/>
                                        </p:tgtEl>
                                        <p:attrNameLst>
                                          <p:attrName>ppt_w</p:attrName>
                                        </p:attrNameLst>
                                      </p:cBhvr>
                                      <p:tavLst>
                                        <p:tav tm="0">
                                          <p:val>
                                            <p:fltVal val="0"/>
                                          </p:val>
                                        </p:tav>
                                        <p:tav tm="100000">
                                          <p:val>
                                            <p:strVal val="#ppt_w"/>
                                          </p:val>
                                        </p:tav>
                                      </p:tavLst>
                                    </p:anim>
                                    <p:anim calcmode="lin" valueType="num">
                                      <p:cBhvr>
                                        <p:cTn id="32" dur="1000" fill="hold"/>
                                        <p:tgtEl>
                                          <p:spTgt spid="16"/>
                                        </p:tgtEl>
                                        <p:attrNameLst>
                                          <p:attrName>ppt_h</p:attrName>
                                        </p:attrNameLst>
                                      </p:cBhvr>
                                      <p:tavLst>
                                        <p:tav tm="0">
                                          <p:val>
                                            <p:fltVal val="0"/>
                                          </p:val>
                                        </p:tav>
                                        <p:tav tm="100000">
                                          <p:val>
                                            <p:strVal val="#ppt_h"/>
                                          </p:val>
                                        </p:tav>
                                      </p:tavLst>
                                    </p:anim>
                                    <p:animEffect transition="in" filter="fade">
                                      <p:cBhvr>
                                        <p:cTn id="33" dur="1000"/>
                                        <p:tgtEl>
                                          <p:spTgt spid="16"/>
                                        </p:tgtEl>
                                      </p:cBhvr>
                                    </p:animEffect>
                                  </p:childTnLst>
                                </p:cTn>
                              </p:par>
                            </p:childTnLst>
                          </p:cTn>
                        </p:par>
                        <p:par>
                          <p:cTn id="34" fill="hold">
                            <p:stCondLst>
                              <p:cond delay="1000"/>
                            </p:stCondLst>
                            <p:childTnLst>
                              <p:par>
                                <p:cTn id="35" presetID="22" presetClass="entr" presetSubtype="2" fill="hold" nodeType="afterEffect">
                                  <p:stCondLst>
                                    <p:cond delay="0"/>
                                  </p:stCondLst>
                                  <p:childTnLst>
                                    <p:set>
                                      <p:cBhvr>
                                        <p:cTn id="36" dur="1" fill="hold">
                                          <p:stCondLst>
                                            <p:cond delay="0"/>
                                          </p:stCondLst>
                                        </p:cTn>
                                        <p:tgtEl>
                                          <p:spTgt spid="26"/>
                                        </p:tgtEl>
                                        <p:attrNameLst>
                                          <p:attrName>style.visibility</p:attrName>
                                        </p:attrNameLst>
                                      </p:cBhvr>
                                      <p:to>
                                        <p:strVal val="visible"/>
                                      </p:to>
                                    </p:set>
                                    <p:animEffect transition="in" filter="wipe(right)">
                                      <p:cBhvr>
                                        <p:cTn id="37" dur="1000"/>
                                        <p:tgtEl>
                                          <p:spTgt spid="26"/>
                                        </p:tgtEl>
                                      </p:cBhvr>
                                    </p:animEffect>
                                  </p:childTnLst>
                                </p:cTn>
                              </p:par>
                            </p:childTnLst>
                          </p:cTn>
                        </p:par>
                        <p:par>
                          <p:cTn id="38" fill="hold">
                            <p:stCondLst>
                              <p:cond delay="2000"/>
                            </p:stCondLst>
                            <p:childTnLst>
                              <p:par>
                                <p:cTn id="39" presetID="22" presetClass="entr" presetSubtype="1" fill="hold" nodeType="afterEffect">
                                  <p:stCondLst>
                                    <p:cond delay="0"/>
                                  </p:stCondLst>
                                  <p:childTnLst>
                                    <p:set>
                                      <p:cBhvr>
                                        <p:cTn id="40" dur="1" fill="hold">
                                          <p:stCondLst>
                                            <p:cond delay="0"/>
                                          </p:stCondLst>
                                        </p:cTn>
                                        <p:tgtEl>
                                          <p:spTgt spid="7"/>
                                        </p:tgtEl>
                                        <p:attrNameLst>
                                          <p:attrName>style.visibility</p:attrName>
                                        </p:attrNameLst>
                                      </p:cBhvr>
                                      <p:to>
                                        <p:strVal val="visible"/>
                                      </p:to>
                                    </p:set>
                                    <p:animEffect transition="in" filter="wipe(up)">
                                      <p:cBhvr>
                                        <p:cTn id="41" dur="1000"/>
                                        <p:tgtEl>
                                          <p:spTgt spid="7"/>
                                        </p:tgtEl>
                                      </p:cBhvr>
                                    </p:animEffect>
                                  </p:childTnLst>
                                </p:cTn>
                              </p:par>
                            </p:childTnLst>
                          </p:cTn>
                        </p:par>
                        <p:par>
                          <p:cTn id="42" fill="hold">
                            <p:stCondLst>
                              <p:cond delay="3000"/>
                            </p:stCondLst>
                            <p:childTnLst>
                              <p:par>
                                <p:cTn id="43" presetID="53" presetClass="entr" presetSubtype="16" fill="hold" grpId="0" nodeType="afterEffect">
                                  <p:stCondLst>
                                    <p:cond delay="0"/>
                                  </p:stCondLst>
                                  <p:childTnLst>
                                    <p:set>
                                      <p:cBhvr>
                                        <p:cTn id="44" dur="1" fill="hold">
                                          <p:stCondLst>
                                            <p:cond delay="0"/>
                                          </p:stCondLst>
                                        </p:cTn>
                                        <p:tgtEl>
                                          <p:spTgt spid="22"/>
                                        </p:tgtEl>
                                        <p:attrNameLst>
                                          <p:attrName>style.visibility</p:attrName>
                                        </p:attrNameLst>
                                      </p:cBhvr>
                                      <p:to>
                                        <p:strVal val="visible"/>
                                      </p:to>
                                    </p:set>
                                    <p:anim calcmode="lin" valueType="num">
                                      <p:cBhvr>
                                        <p:cTn id="45" dur="1000" fill="hold"/>
                                        <p:tgtEl>
                                          <p:spTgt spid="22"/>
                                        </p:tgtEl>
                                        <p:attrNameLst>
                                          <p:attrName>ppt_w</p:attrName>
                                        </p:attrNameLst>
                                      </p:cBhvr>
                                      <p:tavLst>
                                        <p:tav tm="0">
                                          <p:val>
                                            <p:fltVal val="0"/>
                                          </p:val>
                                        </p:tav>
                                        <p:tav tm="100000">
                                          <p:val>
                                            <p:strVal val="#ppt_w"/>
                                          </p:val>
                                        </p:tav>
                                      </p:tavLst>
                                    </p:anim>
                                    <p:anim calcmode="lin" valueType="num">
                                      <p:cBhvr>
                                        <p:cTn id="46" dur="1000" fill="hold"/>
                                        <p:tgtEl>
                                          <p:spTgt spid="22"/>
                                        </p:tgtEl>
                                        <p:attrNameLst>
                                          <p:attrName>ppt_h</p:attrName>
                                        </p:attrNameLst>
                                      </p:cBhvr>
                                      <p:tavLst>
                                        <p:tav tm="0">
                                          <p:val>
                                            <p:fltVal val="0"/>
                                          </p:val>
                                        </p:tav>
                                        <p:tav tm="100000">
                                          <p:val>
                                            <p:strVal val="#ppt_h"/>
                                          </p:val>
                                        </p:tav>
                                      </p:tavLst>
                                    </p:anim>
                                    <p:animEffect transition="in" filter="fade">
                                      <p:cBhvr>
                                        <p:cTn id="47" dur="1000"/>
                                        <p:tgtEl>
                                          <p:spTgt spid="22"/>
                                        </p:tgtEl>
                                      </p:cBhvr>
                                    </p:animEffect>
                                  </p:childTnLst>
                                </p:cTn>
                              </p:par>
                            </p:childTnLst>
                          </p:cTn>
                        </p:par>
                        <p:par>
                          <p:cTn id="48" fill="hold">
                            <p:stCondLst>
                              <p:cond delay="4000"/>
                            </p:stCondLst>
                            <p:childTnLst>
                              <p:par>
                                <p:cTn id="49" presetID="22" presetClass="entr" presetSubtype="1" fill="hold" nodeType="afterEffect">
                                  <p:stCondLst>
                                    <p:cond delay="0"/>
                                  </p:stCondLst>
                                  <p:childTnLst>
                                    <p:set>
                                      <p:cBhvr>
                                        <p:cTn id="50" dur="1" fill="hold">
                                          <p:stCondLst>
                                            <p:cond delay="0"/>
                                          </p:stCondLst>
                                        </p:cTn>
                                        <p:tgtEl>
                                          <p:spTgt spid="9"/>
                                        </p:tgtEl>
                                        <p:attrNameLst>
                                          <p:attrName>style.visibility</p:attrName>
                                        </p:attrNameLst>
                                      </p:cBhvr>
                                      <p:to>
                                        <p:strVal val="visible"/>
                                      </p:to>
                                    </p:set>
                                    <p:animEffect transition="in" filter="wipe(up)">
                                      <p:cBhvr>
                                        <p:cTn id="51" dur="1000"/>
                                        <p:tgtEl>
                                          <p:spTgt spid="9"/>
                                        </p:tgtEl>
                                      </p:cBhvr>
                                    </p:animEffect>
                                  </p:childTnLst>
                                </p:cTn>
                              </p:par>
                            </p:childTnLst>
                          </p:cTn>
                        </p:par>
                      </p:childTnLst>
                    </p:cTn>
                  </p:par>
                  <p:par>
                    <p:cTn id="52" fill="hold">
                      <p:stCondLst>
                        <p:cond delay="indefinite"/>
                      </p:stCondLst>
                      <p:childTnLst>
                        <p:par>
                          <p:cTn id="53" fill="hold">
                            <p:stCondLst>
                              <p:cond delay="0"/>
                            </p:stCondLst>
                            <p:childTnLst>
                              <p:par>
                                <p:cTn id="54" presetID="22" presetClass="entr" presetSubtype="4" fill="hold" grpId="0" nodeType="clickEffect">
                                  <p:stCondLst>
                                    <p:cond delay="0"/>
                                  </p:stCondLst>
                                  <p:childTnLst>
                                    <p:set>
                                      <p:cBhvr>
                                        <p:cTn id="55" dur="1" fill="hold">
                                          <p:stCondLst>
                                            <p:cond delay="0"/>
                                          </p:stCondLst>
                                        </p:cTn>
                                        <p:tgtEl>
                                          <p:spTgt spid="28"/>
                                        </p:tgtEl>
                                        <p:attrNameLst>
                                          <p:attrName>style.visibility</p:attrName>
                                        </p:attrNameLst>
                                      </p:cBhvr>
                                      <p:to>
                                        <p:strVal val="visible"/>
                                      </p:to>
                                    </p:set>
                                    <p:animEffect transition="in" filter="wipe(down)">
                                      <p:cBhvr>
                                        <p:cTn id="56" dur="10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20" grpId="0"/>
      <p:bldP spid="22" grpId="0"/>
      <p:bldP spid="2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02" name="Rectangle 2"/>
          <p:cNvSpPr>
            <a:spLocks noGrp="1" noChangeArrowheads="1"/>
          </p:cNvSpPr>
          <p:nvPr>
            <p:ph type="title"/>
          </p:nvPr>
        </p:nvSpPr>
        <p:spPr>
          <a:xfrm>
            <a:off x="1316831" y="382192"/>
            <a:ext cx="6481763" cy="377428"/>
          </a:xfrm>
        </p:spPr>
        <p:txBody>
          <a:bodyPr>
            <a:normAutofit fontScale="90000"/>
          </a:bodyPr>
          <a:lstStyle/>
          <a:p>
            <a:pPr algn="ctr"/>
            <a:r>
              <a:rPr lang="en-US" altLang="en-US"/>
              <a:t>Coax Cable</a:t>
            </a:r>
          </a:p>
        </p:txBody>
      </p:sp>
      <p:sp>
        <p:nvSpPr>
          <p:cNvPr id="57347" name="Rectangle 3"/>
          <p:cNvSpPr>
            <a:spLocks noGrp="1" noChangeArrowheads="1"/>
          </p:cNvSpPr>
          <p:nvPr>
            <p:ph type="body" idx="1"/>
          </p:nvPr>
        </p:nvSpPr>
        <p:spPr>
          <a:xfrm>
            <a:off x="419101" y="878371"/>
            <a:ext cx="8427719" cy="3325415"/>
          </a:xfrm>
        </p:spPr>
        <p:txBody>
          <a:bodyPr/>
          <a:lstStyle/>
          <a:p>
            <a:pPr>
              <a:buFont typeface="Wingdings" panose="05000000000000000000" pitchFamily="2" charset="2"/>
              <a:buChar char="Ø"/>
            </a:pPr>
            <a:r>
              <a:rPr lang="en-US" altLang="en-US" b="1" dirty="0"/>
              <a:t>The SWR on an antenna feed line is 5 to 1</a:t>
            </a:r>
            <a:r>
              <a:rPr lang="en-US" altLang="en-US" dirty="0"/>
              <a:t>. The matching network </a:t>
            </a:r>
            <a:r>
              <a:rPr lang="en-US" altLang="en-US" b="1" dirty="0"/>
              <a:t>at the transmitter end of the feed line is adjusted to 1 to 1 SWR</a:t>
            </a:r>
            <a:r>
              <a:rPr lang="en-US" altLang="en-US" dirty="0"/>
              <a:t>.  The </a:t>
            </a:r>
            <a:r>
              <a:rPr lang="en-US" altLang="en-US" b="1" dirty="0"/>
              <a:t>resulting SWR on the feed line is 5 to 1</a:t>
            </a:r>
            <a:r>
              <a:rPr lang="en-US" altLang="en-US" dirty="0"/>
              <a:t>.  </a:t>
            </a:r>
            <a:r>
              <a:rPr lang="en-US" altLang="en-US" sz="750" dirty="0"/>
              <a:t>(G9A08)  </a:t>
            </a:r>
          </a:p>
          <a:p>
            <a:pPr lvl="2">
              <a:buFont typeface="Arial" panose="020B0604020202020204" pitchFamily="34" charset="0"/>
              <a:buChar char="•"/>
            </a:pPr>
            <a:r>
              <a:rPr lang="en-US" altLang="en-US" sz="1200" dirty="0">
                <a:solidFill>
                  <a:srgbClr val="FF0000"/>
                </a:solidFill>
              </a:rPr>
              <a:t>SWR is determined by the load impedance.</a:t>
            </a:r>
          </a:p>
          <a:p>
            <a:pPr>
              <a:buFont typeface="Wingdings" panose="05000000000000000000" pitchFamily="2" charset="2"/>
              <a:buChar char="Ø"/>
            </a:pPr>
            <a:endParaRPr lang="en-US" altLang="en-US" sz="1200" i="1" dirty="0"/>
          </a:p>
          <a:p>
            <a:pPr>
              <a:buFont typeface="Wingdings" panose="05000000000000000000" pitchFamily="2" charset="2"/>
              <a:buChar char="Ø"/>
            </a:pPr>
            <a:r>
              <a:rPr lang="en-US" altLang="en-US" dirty="0"/>
              <a:t>An ‘</a:t>
            </a:r>
            <a:r>
              <a:rPr lang="en-US" altLang="en-US" b="1" dirty="0"/>
              <a:t>N’ connector </a:t>
            </a:r>
            <a:r>
              <a:rPr lang="en-US" altLang="en-US" dirty="0"/>
              <a:t>is a </a:t>
            </a:r>
            <a:r>
              <a:rPr lang="en-US" altLang="en-US" b="1" dirty="0"/>
              <a:t>moisture-resistant RF connector</a:t>
            </a:r>
            <a:r>
              <a:rPr lang="en-US" altLang="en-US" dirty="0"/>
              <a:t> useful to 10 GHz. </a:t>
            </a:r>
            <a:r>
              <a:rPr lang="en-US" altLang="en-US" sz="750" dirty="0"/>
              <a:t>(G6B07)</a:t>
            </a:r>
          </a:p>
          <a:p>
            <a:pPr>
              <a:buFont typeface="Wingdings" panose="05000000000000000000" pitchFamily="2" charset="2"/>
              <a:buChar char="Ø"/>
            </a:pPr>
            <a:endParaRPr lang="en-US" altLang="en-US" dirty="0"/>
          </a:p>
          <a:p>
            <a:pPr>
              <a:buFont typeface="Wingdings" panose="05000000000000000000" pitchFamily="2" charset="2"/>
              <a:buChar char="Ø"/>
            </a:pPr>
            <a:endParaRPr lang="en-US" altLang="en-US" dirty="0"/>
          </a:p>
          <a:p>
            <a:pPr>
              <a:buFont typeface="Wingdings" panose="05000000000000000000" pitchFamily="2" charset="2"/>
              <a:buChar char="Ø"/>
            </a:pPr>
            <a:endParaRPr lang="en-US" altLang="en-US" dirty="0"/>
          </a:p>
          <a:p>
            <a:pPr>
              <a:buFont typeface="Wingdings" panose="05000000000000000000" pitchFamily="2" charset="2"/>
              <a:buChar char="Ø"/>
            </a:pPr>
            <a:endParaRPr lang="en-US" altLang="en-US" dirty="0"/>
          </a:p>
          <a:p>
            <a:pPr>
              <a:buFont typeface="Wingdings" panose="05000000000000000000" pitchFamily="2" charset="2"/>
              <a:buChar char="Ø"/>
            </a:pPr>
            <a:endParaRPr lang="en-US" altLang="en-US" dirty="0"/>
          </a:p>
        </p:txBody>
      </p:sp>
      <p:sp>
        <p:nvSpPr>
          <p:cNvPr id="768004" name="Text Box 5"/>
          <p:cNvSpPr txBox="1">
            <a:spLocks noChangeArrowheads="1"/>
          </p:cNvSpPr>
          <p:nvPr/>
        </p:nvSpPr>
        <p:spPr bwMode="auto">
          <a:xfrm>
            <a:off x="1921669" y="1822847"/>
            <a:ext cx="1757363" cy="3000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rgbClr val="FF1515"/>
              </a:buClr>
              <a:buChar char="•"/>
              <a:defRPr sz="2000">
                <a:solidFill>
                  <a:schemeClr val="tx1"/>
                </a:solidFill>
                <a:latin typeface="Rockwell" panose="02060603020205020403" pitchFamily="18" charset="0"/>
              </a:defRPr>
            </a:lvl1pPr>
            <a:lvl2pPr marL="742950" indent="-285750">
              <a:spcBef>
                <a:spcPct val="20000"/>
              </a:spcBef>
              <a:buClr>
                <a:srgbClr val="FF1515"/>
              </a:buClr>
              <a:buChar char="•"/>
              <a:defRPr sz="2000">
                <a:solidFill>
                  <a:schemeClr val="tx1"/>
                </a:solidFill>
                <a:latin typeface="Rockwell" panose="02060603020205020403" pitchFamily="18" charset="0"/>
              </a:defRPr>
            </a:lvl2pPr>
            <a:lvl3pPr marL="1143000" indent="-228600">
              <a:spcBef>
                <a:spcPct val="20000"/>
              </a:spcBef>
              <a:buClr>
                <a:srgbClr val="FF1515"/>
              </a:buClr>
              <a:buChar char="•"/>
              <a:defRPr>
                <a:solidFill>
                  <a:schemeClr val="tx1"/>
                </a:solidFill>
                <a:latin typeface="Rockwell" panose="02060603020205020403" pitchFamily="18" charset="0"/>
              </a:defRPr>
            </a:lvl3pPr>
            <a:lvl4pPr marL="1600200" indent="-228600">
              <a:spcBef>
                <a:spcPct val="20000"/>
              </a:spcBef>
              <a:buClr>
                <a:srgbClr val="FF1515"/>
              </a:buClr>
              <a:buChar char="•"/>
              <a:defRPr sz="2000">
                <a:solidFill>
                  <a:schemeClr val="tx1"/>
                </a:solidFill>
                <a:latin typeface="Rockwell" panose="02060603020205020403" pitchFamily="18" charset="0"/>
              </a:defRPr>
            </a:lvl4pPr>
            <a:lvl5pPr marL="2057400" indent="-228600">
              <a:spcBef>
                <a:spcPct val="20000"/>
              </a:spcBef>
              <a:buClr>
                <a:srgbClr val="FF1515"/>
              </a:buClr>
              <a:buChar char="•"/>
              <a:defRPr sz="2000">
                <a:solidFill>
                  <a:schemeClr val="tx1"/>
                </a:solidFill>
                <a:latin typeface="Rockwell" panose="02060603020205020403" pitchFamily="18" charset="0"/>
              </a:defRPr>
            </a:lvl5pPr>
            <a:lvl6pPr marL="2514600" indent="-228600" eaLnBrk="0" fontAlgn="base" hangingPunct="0">
              <a:spcBef>
                <a:spcPct val="20000"/>
              </a:spcBef>
              <a:spcAft>
                <a:spcPct val="0"/>
              </a:spcAft>
              <a:buClr>
                <a:srgbClr val="FF1515"/>
              </a:buClr>
              <a:buChar char="•"/>
              <a:defRPr sz="2000">
                <a:solidFill>
                  <a:schemeClr val="tx1"/>
                </a:solidFill>
                <a:latin typeface="Rockwell" panose="02060603020205020403" pitchFamily="18" charset="0"/>
              </a:defRPr>
            </a:lvl6pPr>
            <a:lvl7pPr marL="2971800" indent="-228600" eaLnBrk="0" fontAlgn="base" hangingPunct="0">
              <a:spcBef>
                <a:spcPct val="20000"/>
              </a:spcBef>
              <a:spcAft>
                <a:spcPct val="0"/>
              </a:spcAft>
              <a:buClr>
                <a:srgbClr val="FF1515"/>
              </a:buClr>
              <a:buChar char="•"/>
              <a:defRPr sz="2000">
                <a:solidFill>
                  <a:schemeClr val="tx1"/>
                </a:solidFill>
                <a:latin typeface="Rockwell" panose="02060603020205020403" pitchFamily="18" charset="0"/>
              </a:defRPr>
            </a:lvl7pPr>
            <a:lvl8pPr marL="3429000" indent="-228600" eaLnBrk="0" fontAlgn="base" hangingPunct="0">
              <a:spcBef>
                <a:spcPct val="20000"/>
              </a:spcBef>
              <a:spcAft>
                <a:spcPct val="0"/>
              </a:spcAft>
              <a:buClr>
                <a:srgbClr val="FF1515"/>
              </a:buClr>
              <a:buChar char="•"/>
              <a:defRPr sz="2000">
                <a:solidFill>
                  <a:schemeClr val="tx1"/>
                </a:solidFill>
                <a:latin typeface="Rockwell" panose="02060603020205020403" pitchFamily="18" charset="0"/>
              </a:defRPr>
            </a:lvl8pPr>
            <a:lvl9pPr marL="3886200" indent="-228600" eaLnBrk="0" fontAlgn="base" hangingPunct="0">
              <a:spcBef>
                <a:spcPct val="20000"/>
              </a:spcBef>
              <a:spcAft>
                <a:spcPct val="0"/>
              </a:spcAft>
              <a:buClr>
                <a:srgbClr val="FF1515"/>
              </a:buClr>
              <a:buChar char="•"/>
              <a:defRPr sz="2000">
                <a:solidFill>
                  <a:schemeClr val="tx1"/>
                </a:solidFill>
                <a:latin typeface="Rockwell" panose="02060603020205020403" pitchFamily="18" charset="0"/>
              </a:defRPr>
            </a:lvl9pPr>
          </a:lstStyle>
          <a:p>
            <a:pPr defTabSz="685800">
              <a:spcBef>
                <a:spcPct val="50000"/>
              </a:spcBef>
              <a:buClrTx/>
              <a:buNone/>
            </a:pPr>
            <a:endParaRPr lang="en-US" altLang="en-US" sz="1350">
              <a:solidFill>
                <a:srgbClr val="000066"/>
              </a:solidFill>
              <a:latin typeface="Verdana" panose="020B0604030504040204" pitchFamily="34" charset="0"/>
            </a:endParaRPr>
          </a:p>
        </p:txBody>
      </p:sp>
      <p:pic>
        <p:nvPicPr>
          <p:cNvPr id="2" name="Picture 1"/>
          <p:cNvPicPr>
            <a:picLocks noChangeAspect="1"/>
          </p:cNvPicPr>
          <p:nvPr/>
        </p:nvPicPr>
        <p:blipFill>
          <a:blip r:embed="rId2"/>
          <a:stretch>
            <a:fillRect/>
          </a:stretch>
        </p:blipFill>
        <p:spPr>
          <a:xfrm>
            <a:off x="6705600" y="2832185"/>
            <a:ext cx="1207294" cy="1244050"/>
          </a:xfrm>
          <a:prstGeom prst="rect">
            <a:avLst/>
          </a:prstGeom>
        </p:spPr>
      </p:pic>
      <p:pic>
        <p:nvPicPr>
          <p:cNvPr id="4" name="Picture 3"/>
          <p:cNvPicPr>
            <a:picLocks noChangeAspect="1"/>
          </p:cNvPicPr>
          <p:nvPr/>
        </p:nvPicPr>
        <p:blipFill>
          <a:blip r:embed="rId3"/>
          <a:stretch>
            <a:fillRect/>
          </a:stretch>
        </p:blipFill>
        <p:spPr>
          <a:xfrm>
            <a:off x="3816889" y="2832184"/>
            <a:ext cx="1208613" cy="1244050"/>
          </a:xfrm>
          <a:prstGeom prst="rect">
            <a:avLst/>
          </a:prstGeom>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11355" y="2832185"/>
            <a:ext cx="1508393" cy="1244050"/>
          </a:xfrm>
          <a:prstGeom prst="rect">
            <a:avLst/>
          </a:prstGeom>
        </p:spPr>
      </p:pic>
      <p:pic>
        <p:nvPicPr>
          <p:cNvPr id="6" name="Picture 5"/>
          <p:cNvPicPr>
            <a:picLocks noChangeAspect="1"/>
          </p:cNvPicPr>
          <p:nvPr/>
        </p:nvPicPr>
        <p:blipFill>
          <a:blip r:embed="rId5"/>
          <a:stretch>
            <a:fillRect/>
          </a:stretch>
        </p:blipFill>
        <p:spPr>
          <a:xfrm>
            <a:off x="2076425" y="2832184"/>
            <a:ext cx="1654612" cy="1244050"/>
          </a:xfrm>
          <a:prstGeom prst="rect">
            <a:avLst/>
          </a:prstGeom>
        </p:spPr>
      </p:pic>
      <p:pic>
        <p:nvPicPr>
          <p:cNvPr id="7" name="Picture 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77624" y="2832183"/>
            <a:ext cx="1212949" cy="1244050"/>
          </a:xfrm>
          <a:prstGeom prst="rect">
            <a:avLst/>
          </a:prstGeom>
        </p:spPr>
      </p:pic>
      <p:sp>
        <p:nvSpPr>
          <p:cNvPr id="8" name="TextBox 7"/>
          <p:cNvSpPr txBox="1"/>
          <p:nvPr/>
        </p:nvSpPr>
        <p:spPr>
          <a:xfrm>
            <a:off x="876300" y="4260935"/>
            <a:ext cx="1200125" cy="253916"/>
          </a:xfrm>
          <a:prstGeom prst="rect">
            <a:avLst/>
          </a:prstGeom>
          <a:noFill/>
        </p:spPr>
        <p:txBody>
          <a:bodyPr wrap="square" rtlCol="0">
            <a:spAutoFit/>
          </a:bodyPr>
          <a:lstStyle/>
          <a:p>
            <a:r>
              <a:rPr lang="en-US" sz="1050" dirty="0">
                <a:solidFill>
                  <a:srgbClr val="FF0000"/>
                </a:solidFill>
              </a:rPr>
              <a:t>BNC Connector</a:t>
            </a:r>
          </a:p>
        </p:txBody>
      </p:sp>
      <p:sp>
        <p:nvSpPr>
          <p:cNvPr id="9" name="TextBox 8"/>
          <p:cNvSpPr txBox="1"/>
          <p:nvPr/>
        </p:nvSpPr>
        <p:spPr>
          <a:xfrm>
            <a:off x="2247887" y="4260935"/>
            <a:ext cx="1311686" cy="253916"/>
          </a:xfrm>
          <a:prstGeom prst="rect">
            <a:avLst/>
          </a:prstGeom>
          <a:noFill/>
        </p:spPr>
        <p:txBody>
          <a:bodyPr wrap="square" rtlCol="0">
            <a:spAutoFit/>
          </a:bodyPr>
          <a:lstStyle/>
          <a:p>
            <a:r>
              <a:rPr lang="en-US" sz="1050" dirty="0">
                <a:solidFill>
                  <a:srgbClr val="FF0000"/>
                </a:solidFill>
                <a:latin typeface="+mj-lt"/>
              </a:rPr>
              <a:t>PL-259 Connector</a:t>
            </a:r>
          </a:p>
        </p:txBody>
      </p:sp>
      <p:sp>
        <p:nvSpPr>
          <p:cNvPr id="10" name="TextBox 9"/>
          <p:cNvSpPr txBox="1"/>
          <p:nvPr/>
        </p:nvSpPr>
        <p:spPr>
          <a:xfrm>
            <a:off x="3962400" y="4260935"/>
            <a:ext cx="1257300" cy="253916"/>
          </a:xfrm>
          <a:prstGeom prst="rect">
            <a:avLst/>
          </a:prstGeom>
          <a:noFill/>
        </p:spPr>
        <p:txBody>
          <a:bodyPr wrap="square" rtlCol="0">
            <a:spAutoFit/>
          </a:bodyPr>
          <a:lstStyle/>
          <a:p>
            <a:r>
              <a:rPr lang="en-US" sz="1050" dirty="0">
                <a:solidFill>
                  <a:srgbClr val="FF0000"/>
                </a:solidFill>
              </a:rPr>
              <a:t>N Connector</a:t>
            </a:r>
          </a:p>
        </p:txBody>
      </p:sp>
      <p:sp>
        <p:nvSpPr>
          <p:cNvPr id="11" name="TextBox 10"/>
          <p:cNvSpPr txBox="1"/>
          <p:nvPr/>
        </p:nvSpPr>
        <p:spPr>
          <a:xfrm>
            <a:off x="5294051" y="4260934"/>
            <a:ext cx="1143000" cy="253916"/>
          </a:xfrm>
          <a:prstGeom prst="rect">
            <a:avLst/>
          </a:prstGeom>
          <a:noFill/>
        </p:spPr>
        <p:txBody>
          <a:bodyPr wrap="square" rtlCol="0">
            <a:spAutoFit/>
          </a:bodyPr>
          <a:lstStyle/>
          <a:p>
            <a:r>
              <a:rPr lang="en-US" sz="1050" dirty="0">
                <a:solidFill>
                  <a:srgbClr val="FF0000"/>
                </a:solidFill>
                <a:latin typeface="+mj-lt"/>
              </a:rPr>
              <a:t>SMA Connector</a:t>
            </a:r>
          </a:p>
        </p:txBody>
      </p:sp>
      <p:sp>
        <p:nvSpPr>
          <p:cNvPr id="13" name="TextBox 12"/>
          <p:cNvSpPr txBox="1"/>
          <p:nvPr/>
        </p:nvSpPr>
        <p:spPr>
          <a:xfrm>
            <a:off x="6823471" y="4260934"/>
            <a:ext cx="971551" cy="253916"/>
          </a:xfrm>
          <a:prstGeom prst="rect">
            <a:avLst/>
          </a:prstGeom>
          <a:noFill/>
        </p:spPr>
        <p:txBody>
          <a:bodyPr wrap="square" rtlCol="0">
            <a:spAutoFit/>
          </a:bodyPr>
          <a:lstStyle/>
          <a:p>
            <a:r>
              <a:rPr lang="en-US" sz="1050" dirty="0">
                <a:solidFill>
                  <a:srgbClr val="FF0000"/>
                </a:solidFill>
                <a:latin typeface="+mj-lt"/>
              </a:rPr>
              <a:t>F Connector</a:t>
            </a:r>
          </a:p>
        </p:txBody>
      </p:sp>
      <p:sp>
        <p:nvSpPr>
          <p:cNvPr id="14" name="Slide Number Placeholder 13"/>
          <p:cNvSpPr>
            <a:spLocks noGrp="1"/>
          </p:cNvSpPr>
          <p:nvPr>
            <p:ph type="sldNum" sz="quarter" idx="12"/>
          </p:nvPr>
        </p:nvSpPr>
        <p:spPr/>
        <p:txBody>
          <a:bodyPr/>
          <a:lstStyle/>
          <a:p>
            <a:pPr>
              <a:defRPr/>
            </a:pPr>
            <a:fld id="{FAB967EE-9982-4D79-8D8A-A9A50C8A52A3}" type="slidenum">
              <a:rPr lang="en-US" altLang="en-US" smtClean="0">
                <a:solidFill>
                  <a:srgbClr val="000066"/>
                </a:solidFill>
              </a:rPr>
              <a:pPr>
                <a:defRPr/>
              </a:pPr>
              <a:t>14</a:t>
            </a:fld>
            <a:endParaRPr lang="en-US" altLang="en-US">
              <a:solidFill>
                <a:srgbClr val="000066"/>
              </a:solidFill>
            </a:endParaRPr>
          </a:p>
        </p:txBody>
      </p:sp>
      <p:cxnSp>
        <p:nvCxnSpPr>
          <p:cNvPr id="12" name="Straight Connector 11"/>
          <p:cNvCxnSpPr>
            <a:cxnSpLocks/>
          </p:cNvCxnSpPr>
          <p:nvPr/>
        </p:nvCxnSpPr>
        <p:spPr bwMode="auto">
          <a:xfrm>
            <a:off x="1047749" y="2505880"/>
            <a:ext cx="1200137" cy="0"/>
          </a:xfrm>
          <a:prstGeom prst="line">
            <a:avLst/>
          </a:prstGeom>
          <a:solidFill>
            <a:schemeClr val="accent1"/>
          </a:solidFill>
          <a:ln w="28575" cap="sq" cmpd="sng" algn="ctr">
            <a:solidFill>
              <a:schemeClr val="accent1"/>
            </a:solidFill>
            <a:prstDash val="solid"/>
            <a:round/>
            <a:headEnd type="none" w="sm" len="sm"/>
            <a:tailEnd type="none" w="sm" len="sm"/>
          </a:ln>
          <a:effectLst/>
        </p:spPr>
      </p:cxnSp>
      <p:cxnSp>
        <p:nvCxnSpPr>
          <p:cNvPr id="16" name="Straight Connector 15"/>
          <p:cNvCxnSpPr/>
          <p:nvPr/>
        </p:nvCxnSpPr>
        <p:spPr bwMode="auto">
          <a:xfrm>
            <a:off x="2247886" y="2522220"/>
            <a:ext cx="0" cy="171450"/>
          </a:xfrm>
          <a:prstGeom prst="line">
            <a:avLst/>
          </a:prstGeom>
          <a:solidFill>
            <a:schemeClr val="accent1"/>
          </a:solidFill>
          <a:ln w="28575" cap="sq" cmpd="sng" algn="ctr">
            <a:solidFill>
              <a:schemeClr val="accent1"/>
            </a:solidFill>
            <a:prstDash val="solid"/>
            <a:round/>
            <a:headEnd type="none" w="sm" len="sm"/>
            <a:tailEnd type="none" w="sm" len="sm"/>
          </a:ln>
          <a:effectLst/>
        </p:spPr>
      </p:cxnSp>
      <p:cxnSp>
        <p:nvCxnSpPr>
          <p:cNvPr id="18" name="Straight Connector 17"/>
          <p:cNvCxnSpPr>
            <a:cxnSpLocks/>
          </p:cNvCxnSpPr>
          <p:nvPr/>
        </p:nvCxnSpPr>
        <p:spPr bwMode="auto">
          <a:xfrm>
            <a:off x="2247886" y="2693670"/>
            <a:ext cx="2057414" cy="0"/>
          </a:xfrm>
          <a:prstGeom prst="line">
            <a:avLst/>
          </a:prstGeom>
          <a:solidFill>
            <a:schemeClr val="accent1"/>
          </a:solidFill>
          <a:ln w="28575" cap="sq" cmpd="sng" algn="ctr">
            <a:solidFill>
              <a:schemeClr val="accent1"/>
            </a:solidFill>
            <a:prstDash val="solid"/>
            <a:round/>
            <a:headEnd type="none" w="sm" len="sm"/>
            <a:tailEnd type="none" w="sm" len="sm"/>
          </a:ln>
          <a:effectLst/>
        </p:spPr>
      </p:cxnSp>
      <p:cxnSp>
        <p:nvCxnSpPr>
          <p:cNvPr id="20" name="Straight Arrow Connector 19"/>
          <p:cNvCxnSpPr>
            <a:cxnSpLocks/>
          </p:cNvCxnSpPr>
          <p:nvPr/>
        </p:nvCxnSpPr>
        <p:spPr bwMode="auto">
          <a:xfrm>
            <a:off x="4305300" y="2693670"/>
            <a:ext cx="0" cy="209550"/>
          </a:xfrm>
          <a:prstGeom prst="straightConnector1">
            <a:avLst/>
          </a:prstGeom>
          <a:solidFill>
            <a:schemeClr val="accent1"/>
          </a:solidFill>
          <a:ln w="28575" cap="sq" cmpd="sng" algn="ctr">
            <a:solidFill>
              <a:schemeClr val="accent1"/>
            </a:solidFill>
            <a:prstDash val="solid"/>
            <a:round/>
            <a:headEnd type="none" w="sm" len="sm"/>
            <a:tailEnd type="triangle"/>
          </a:ln>
          <a:effectLst/>
        </p:spPr>
      </p:cxnSp>
    </p:spTree>
    <p:extLst>
      <p:ext uri="{BB962C8B-B14F-4D97-AF65-F5344CB8AC3E}">
        <p14:creationId xmlns:p14="http://schemas.microsoft.com/office/powerpoint/2010/main" val="366673940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1" fill="hold" nodeType="withEffect">
                                  <p:stCondLst>
                                    <p:cond delay="0"/>
                                  </p:stCondLst>
                                  <p:childTnLst>
                                    <p:set>
                                      <p:cBhvr>
                                        <p:cTn id="6" dur="1" fill="hold">
                                          <p:stCondLst>
                                            <p:cond delay="0"/>
                                          </p:stCondLst>
                                        </p:cTn>
                                        <p:tgtEl>
                                          <p:spTgt spid="57347">
                                            <p:txEl>
                                              <p:pRg st="0" end="0"/>
                                            </p:txEl>
                                          </p:spTgt>
                                        </p:tgtEl>
                                        <p:attrNameLst>
                                          <p:attrName>style.visibility</p:attrName>
                                        </p:attrNameLst>
                                      </p:cBhvr>
                                      <p:to>
                                        <p:strVal val="visible"/>
                                      </p:to>
                                    </p:set>
                                    <p:animEffect transition="in" filter="wipe(up)">
                                      <p:cBhvr>
                                        <p:cTn id="7" dur="1000"/>
                                        <p:tgtEl>
                                          <p:spTgt spid="5734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57347">
                                            <p:txEl>
                                              <p:pRg st="1" end="1"/>
                                            </p:txEl>
                                          </p:spTgt>
                                        </p:tgtEl>
                                        <p:attrNameLst>
                                          <p:attrName>style.visibility</p:attrName>
                                        </p:attrNameLst>
                                      </p:cBhvr>
                                      <p:to>
                                        <p:strVal val="visible"/>
                                      </p:to>
                                    </p:set>
                                    <p:animEffect transition="in" filter="wipe(left)">
                                      <p:cBhvr>
                                        <p:cTn id="12" dur="1000"/>
                                        <p:tgtEl>
                                          <p:spTgt spid="5734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57347">
                                            <p:txEl>
                                              <p:pRg st="3" end="3"/>
                                            </p:txEl>
                                          </p:spTgt>
                                        </p:tgtEl>
                                        <p:attrNameLst>
                                          <p:attrName>style.visibility</p:attrName>
                                        </p:attrNameLst>
                                      </p:cBhvr>
                                      <p:to>
                                        <p:strVal val="visible"/>
                                      </p:to>
                                    </p:set>
                                    <p:animEffect transition="in" filter="wipe(left)">
                                      <p:cBhvr>
                                        <p:cTn id="17" dur="1000"/>
                                        <p:tgtEl>
                                          <p:spTgt spid="57347">
                                            <p:txEl>
                                              <p:pRg st="3" end="3"/>
                                            </p:txEl>
                                          </p:spTgt>
                                        </p:tgtEl>
                                      </p:cBhvr>
                                    </p:animEffect>
                                  </p:childTnLst>
                                </p:cTn>
                              </p:par>
                            </p:childTnLst>
                          </p:cTn>
                        </p:par>
                        <p:par>
                          <p:cTn id="18" fill="hold">
                            <p:stCondLst>
                              <p:cond delay="1000"/>
                            </p:stCondLst>
                            <p:childTnLst>
                              <p:par>
                                <p:cTn id="19" presetID="22" presetClass="entr" presetSubtype="8" fill="hold" nodeType="after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wipe(left)">
                                      <p:cBhvr>
                                        <p:cTn id="21" dur="1000"/>
                                        <p:tgtEl>
                                          <p:spTgt spid="12"/>
                                        </p:tgtEl>
                                      </p:cBhvr>
                                    </p:animEffect>
                                  </p:childTnLst>
                                </p:cTn>
                              </p:par>
                            </p:childTnLst>
                          </p:cTn>
                        </p:par>
                        <p:par>
                          <p:cTn id="22" fill="hold">
                            <p:stCondLst>
                              <p:cond delay="2000"/>
                            </p:stCondLst>
                            <p:childTnLst>
                              <p:par>
                                <p:cTn id="23" presetID="22" presetClass="entr" presetSubtype="1" fill="hold" nodeType="after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wipe(up)">
                                      <p:cBhvr>
                                        <p:cTn id="25" dur="1000"/>
                                        <p:tgtEl>
                                          <p:spTgt spid="16"/>
                                        </p:tgtEl>
                                      </p:cBhvr>
                                    </p:animEffect>
                                  </p:childTnLst>
                                </p:cTn>
                              </p:par>
                            </p:childTnLst>
                          </p:cTn>
                        </p:par>
                        <p:par>
                          <p:cTn id="26" fill="hold">
                            <p:stCondLst>
                              <p:cond delay="3000"/>
                            </p:stCondLst>
                            <p:childTnLst>
                              <p:par>
                                <p:cTn id="27" presetID="22" presetClass="entr" presetSubtype="8" fill="hold" nodeType="afterEffect">
                                  <p:stCondLst>
                                    <p:cond delay="0"/>
                                  </p:stCondLst>
                                  <p:childTnLst>
                                    <p:set>
                                      <p:cBhvr>
                                        <p:cTn id="28" dur="1" fill="hold">
                                          <p:stCondLst>
                                            <p:cond delay="0"/>
                                          </p:stCondLst>
                                        </p:cTn>
                                        <p:tgtEl>
                                          <p:spTgt spid="18"/>
                                        </p:tgtEl>
                                        <p:attrNameLst>
                                          <p:attrName>style.visibility</p:attrName>
                                        </p:attrNameLst>
                                      </p:cBhvr>
                                      <p:to>
                                        <p:strVal val="visible"/>
                                      </p:to>
                                    </p:set>
                                    <p:animEffect transition="in" filter="wipe(left)">
                                      <p:cBhvr>
                                        <p:cTn id="29" dur="1000"/>
                                        <p:tgtEl>
                                          <p:spTgt spid="18"/>
                                        </p:tgtEl>
                                      </p:cBhvr>
                                    </p:animEffect>
                                  </p:childTnLst>
                                </p:cTn>
                              </p:par>
                            </p:childTnLst>
                          </p:cTn>
                        </p:par>
                        <p:par>
                          <p:cTn id="30" fill="hold">
                            <p:stCondLst>
                              <p:cond delay="4000"/>
                            </p:stCondLst>
                            <p:childTnLst>
                              <p:par>
                                <p:cTn id="31" presetID="53" presetClass="entr" presetSubtype="16" fill="hold" nodeType="afterEffect">
                                  <p:stCondLst>
                                    <p:cond delay="0"/>
                                  </p:stCondLst>
                                  <p:childTnLst>
                                    <p:set>
                                      <p:cBhvr>
                                        <p:cTn id="32" dur="1" fill="hold">
                                          <p:stCondLst>
                                            <p:cond delay="0"/>
                                          </p:stCondLst>
                                        </p:cTn>
                                        <p:tgtEl>
                                          <p:spTgt spid="4"/>
                                        </p:tgtEl>
                                        <p:attrNameLst>
                                          <p:attrName>style.visibility</p:attrName>
                                        </p:attrNameLst>
                                      </p:cBhvr>
                                      <p:to>
                                        <p:strVal val="visible"/>
                                      </p:to>
                                    </p:set>
                                    <p:anim calcmode="lin" valueType="num">
                                      <p:cBhvr>
                                        <p:cTn id="33" dur="1000" fill="hold"/>
                                        <p:tgtEl>
                                          <p:spTgt spid="4"/>
                                        </p:tgtEl>
                                        <p:attrNameLst>
                                          <p:attrName>ppt_w</p:attrName>
                                        </p:attrNameLst>
                                      </p:cBhvr>
                                      <p:tavLst>
                                        <p:tav tm="0">
                                          <p:val>
                                            <p:fltVal val="0"/>
                                          </p:val>
                                        </p:tav>
                                        <p:tav tm="100000">
                                          <p:val>
                                            <p:strVal val="#ppt_w"/>
                                          </p:val>
                                        </p:tav>
                                      </p:tavLst>
                                    </p:anim>
                                    <p:anim calcmode="lin" valueType="num">
                                      <p:cBhvr>
                                        <p:cTn id="34" dur="1000" fill="hold"/>
                                        <p:tgtEl>
                                          <p:spTgt spid="4"/>
                                        </p:tgtEl>
                                        <p:attrNameLst>
                                          <p:attrName>ppt_h</p:attrName>
                                        </p:attrNameLst>
                                      </p:cBhvr>
                                      <p:tavLst>
                                        <p:tav tm="0">
                                          <p:val>
                                            <p:fltVal val="0"/>
                                          </p:val>
                                        </p:tav>
                                        <p:tav tm="100000">
                                          <p:val>
                                            <p:strVal val="#ppt_h"/>
                                          </p:val>
                                        </p:tav>
                                      </p:tavLst>
                                    </p:anim>
                                    <p:animEffect transition="in" filter="fade">
                                      <p:cBhvr>
                                        <p:cTn id="35" dur="1000"/>
                                        <p:tgtEl>
                                          <p:spTgt spid="4"/>
                                        </p:tgtEl>
                                      </p:cBhvr>
                                    </p:animEffect>
                                  </p:childTnLst>
                                </p:cTn>
                              </p:par>
                              <p:par>
                                <p:cTn id="36" presetID="53" presetClass="entr" presetSubtype="16" fill="hold" grpId="0" nodeType="withEffect">
                                  <p:stCondLst>
                                    <p:cond delay="0"/>
                                  </p:stCondLst>
                                  <p:childTnLst>
                                    <p:set>
                                      <p:cBhvr>
                                        <p:cTn id="37" dur="1" fill="hold">
                                          <p:stCondLst>
                                            <p:cond delay="0"/>
                                          </p:stCondLst>
                                        </p:cTn>
                                        <p:tgtEl>
                                          <p:spTgt spid="10"/>
                                        </p:tgtEl>
                                        <p:attrNameLst>
                                          <p:attrName>style.visibility</p:attrName>
                                        </p:attrNameLst>
                                      </p:cBhvr>
                                      <p:to>
                                        <p:strVal val="visible"/>
                                      </p:to>
                                    </p:set>
                                    <p:anim calcmode="lin" valueType="num">
                                      <p:cBhvr>
                                        <p:cTn id="38" dur="1000" fill="hold"/>
                                        <p:tgtEl>
                                          <p:spTgt spid="10"/>
                                        </p:tgtEl>
                                        <p:attrNameLst>
                                          <p:attrName>ppt_w</p:attrName>
                                        </p:attrNameLst>
                                      </p:cBhvr>
                                      <p:tavLst>
                                        <p:tav tm="0">
                                          <p:val>
                                            <p:fltVal val="0"/>
                                          </p:val>
                                        </p:tav>
                                        <p:tav tm="100000">
                                          <p:val>
                                            <p:strVal val="#ppt_w"/>
                                          </p:val>
                                        </p:tav>
                                      </p:tavLst>
                                    </p:anim>
                                    <p:anim calcmode="lin" valueType="num">
                                      <p:cBhvr>
                                        <p:cTn id="39" dur="1000" fill="hold"/>
                                        <p:tgtEl>
                                          <p:spTgt spid="10"/>
                                        </p:tgtEl>
                                        <p:attrNameLst>
                                          <p:attrName>ppt_h</p:attrName>
                                        </p:attrNameLst>
                                      </p:cBhvr>
                                      <p:tavLst>
                                        <p:tav tm="0">
                                          <p:val>
                                            <p:fltVal val="0"/>
                                          </p:val>
                                        </p:tav>
                                        <p:tav tm="100000">
                                          <p:val>
                                            <p:strVal val="#ppt_h"/>
                                          </p:val>
                                        </p:tav>
                                      </p:tavLst>
                                    </p:anim>
                                    <p:animEffect transition="in" filter="fade">
                                      <p:cBhvr>
                                        <p:cTn id="40" dur="1000"/>
                                        <p:tgtEl>
                                          <p:spTgt spid="10"/>
                                        </p:tgtEl>
                                      </p:cBhvr>
                                    </p:animEffect>
                                  </p:childTnLst>
                                </p:cTn>
                              </p:par>
                              <p:par>
                                <p:cTn id="41" presetID="22" presetClass="entr" presetSubtype="1" fill="hold" nodeType="withEffect">
                                  <p:stCondLst>
                                    <p:cond delay="0"/>
                                  </p:stCondLst>
                                  <p:childTnLst>
                                    <p:set>
                                      <p:cBhvr>
                                        <p:cTn id="42" dur="1" fill="hold">
                                          <p:stCondLst>
                                            <p:cond delay="0"/>
                                          </p:stCondLst>
                                        </p:cTn>
                                        <p:tgtEl>
                                          <p:spTgt spid="20"/>
                                        </p:tgtEl>
                                        <p:attrNameLst>
                                          <p:attrName>style.visibility</p:attrName>
                                        </p:attrNameLst>
                                      </p:cBhvr>
                                      <p:to>
                                        <p:strVal val="visible"/>
                                      </p:to>
                                    </p:set>
                                    <p:animEffect transition="in" filter="wipe(up)">
                                      <p:cBhvr>
                                        <p:cTn id="43" dur="1000"/>
                                        <p:tgtEl>
                                          <p:spTgt spid="20"/>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4" fill="hold" nodeType="clickEffect">
                                  <p:stCondLst>
                                    <p:cond delay="0"/>
                                  </p:stCondLst>
                                  <p:childTnLst>
                                    <p:set>
                                      <p:cBhvr>
                                        <p:cTn id="47" dur="1" fill="hold">
                                          <p:stCondLst>
                                            <p:cond delay="0"/>
                                          </p:stCondLst>
                                        </p:cTn>
                                        <p:tgtEl>
                                          <p:spTgt spid="7"/>
                                        </p:tgtEl>
                                        <p:attrNameLst>
                                          <p:attrName>style.visibility</p:attrName>
                                        </p:attrNameLst>
                                      </p:cBhvr>
                                      <p:to>
                                        <p:strVal val="visible"/>
                                      </p:to>
                                    </p:set>
                                    <p:animEffect transition="in" filter="wipe(down)">
                                      <p:cBhvr>
                                        <p:cTn id="48" dur="1000"/>
                                        <p:tgtEl>
                                          <p:spTgt spid="7"/>
                                        </p:tgtEl>
                                      </p:cBhvr>
                                    </p:animEffect>
                                  </p:childTnLst>
                                </p:cTn>
                              </p:par>
                              <p:par>
                                <p:cTn id="49" presetID="22" presetClass="entr" presetSubtype="4" fill="hold" grpId="0" nodeType="withEffect">
                                  <p:stCondLst>
                                    <p:cond delay="0"/>
                                  </p:stCondLst>
                                  <p:childTnLst>
                                    <p:set>
                                      <p:cBhvr>
                                        <p:cTn id="50" dur="1" fill="hold">
                                          <p:stCondLst>
                                            <p:cond delay="0"/>
                                          </p:stCondLst>
                                        </p:cTn>
                                        <p:tgtEl>
                                          <p:spTgt spid="8"/>
                                        </p:tgtEl>
                                        <p:attrNameLst>
                                          <p:attrName>style.visibility</p:attrName>
                                        </p:attrNameLst>
                                      </p:cBhvr>
                                      <p:to>
                                        <p:strVal val="visible"/>
                                      </p:to>
                                    </p:set>
                                    <p:animEffect transition="in" filter="wipe(down)">
                                      <p:cBhvr>
                                        <p:cTn id="51" dur="1000"/>
                                        <p:tgtEl>
                                          <p:spTgt spid="8"/>
                                        </p:tgtEl>
                                      </p:cBhvr>
                                    </p:animEffect>
                                  </p:childTnLst>
                                </p:cTn>
                              </p:par>
                            </p:childTnLst>
                          </p:cTn>
                        </p:par>
                        <p:par>
                          <p:cTn id="52" fill="hold">
                            <p:stCondLst>
                              <p:cond delay="1000"/>
                            </p:stCondLst>
                            <p:childTnLst>
                              <p:par>
                                <p:cTn id="53" presetID="22" presetClass="entr" presetSubtype="4" fill="hold" nodeType="afterEffect">
                                  <p:stCondLst>
                                    <p:cond delay="0"/>
                                  </p:stCondLst>
                                  <p:childTnLst>
                                    <p:set>
                                      <p:cBhvr>
                                        <p:cTn id="54" dur="1" fill="hold">
                                          <p:stCondLst>
                                            <p:cond delay="0"/>
                                          </p:stCondLst>
                                        </p:cTn>
                                        <p:tgtEl>
                                          <p:spTgt spid="6"/>
                                        </p:tgtEl>
                                        <p:attrNameLst>
                                          <p:attrName>style.visibility</p:attrName>
                                        </p:attrNameLst>
                                      </p:cBhvr>
                                      <p:to>
                                        <p:strVal val="visible"/>
                                      </p:to>
                                    </p:set>
                                    <p:animEffect transition="in" filter="wipe(down)">
                                      <p:cBhvr>
                                        <p:cTn id="55" dur="1000"/>
                                        <p:tgtEl>
                                          <p:spTgt spid="6"/>
                                        </p:tgtEl>
                                      </p:cBhvr>
                                    </p:animEffect>
                                  </p:childTnLst>
                                </p:cTn>
                              </p:par>
                              <p:par>
                                <p:cTn id="56" presetID="22" presetClass="entr" presetSubtype="4" fill="hold" grpId="0" nodeType="withEffect">
                                  <p:stCondLst>
                                    <p:cond delay="0"/>
                                  </p:stCondLst>
                                  <p:childTnLst>
                                    <p:set>
                                      <p:cBhvr>
                                        <p:cTn id="57" dur="1" fill="hold">
                                          <p:stCondLst>
                                            <p:cond delay="0"/>
                                          </p:stCondLst>
                                        </p:cTn>
                                        <p:tgtEl>
                                          <p:spTgt spid="9"/>
                                        </p:tgtEl>
                                        <p:attrNameLst>
                                          <p:attrName>style.visibility</p:attrName>
                                        </p:attrNameLst>
                                      </p:cBhvr>
                                      <p:to>
                                        <p:strVal val="visible"/>
                                      </p:to>
                                    </p:set>
                                    <p:animEffect transition="in" filter="wipe(down)">
                                      <p:cBhvr>
                                        <p:cTn id="58" dur="1000"/>
                                        <p:tgtEl>
                                          <p:spTgt spid="9"/>
                                        </p:tgtEl>
                                      </p:cBhvr>
                                    </p:animEffect>
                                  </p:childTnLst>
                                </p:cTn>
                              </p:par>
                            </p:childTnLst>
                          </p:cTn>
                        </p:par>
                        <p:par>
                          <p:cTn id="59" fill="hold">
                            <p:stCondLst>
                              <p:cond delay="2000"/>
                            </p:stCondLst>
                            <p:childTnLst>
                              <p:par>
                                <p:cTn id="60" presetID="22" presetClass="entr" presetSubtype="4" fill="hold" nodeType="afterEffect">
                                  <p:stCondLst>
                                    <p:cond delay="0"/>
                                  </p:stCondLst>
                                  <p:childTnLst>
                                    <p:set>
                                      <p:cBhvr>
                                        <p:cTn id="61" dur="1" fill="hold">
                                          <p:stCondLst>
                                            <p:cond delay="0"/>
                                          </p:stCondLst>
                                        </p:cTn>
                                        <p:tgtEl>
                                          <p:spTgt spid="5"/>
                                        </p:tgtEl>
                                        <p:attrNameLst>
                                          <p:attrName>style.visibility</p:attrName>
                                        </p:attrNameLst>
                                      </p:cBhvr>
                                      <p:to>
                                        <p:strVal val="visible"/>
                                      </p:to>
                                    </p:set>
                                    <p:animEffect transition="in" filter="wipe(down)">
                                      <p:cBhvr>
                                        <p:cTn id="62" dur="1000"/>
                                        <p:tgtEl>
                                          <p:spTgt spid="5"/>
                                        </p:tgtEl>
                                      </p:cBhvr>
                                    </p:animEffect>
                                  </p:childTnLst>
                                </p:cTn>
                              </p:par>
                              <p:par>
                                <p:cTn id="63" presetID="22" presetClass="entr" presetSubtype="4" fill="hold" grpId="0" nodeType="withEffect">
                                  <p:stCondLst>
                                    <p:cond delay="0"/>
                                  </p:stCondLst>
                                  <p:childTnLst>
                                    <p:set>
                                      <p:cBhvr>
                                        <p:cTn id="64" dur="1" fill="hold">
                                          <p:stCondLst>
                                            <p:cond delay="0"/>
                                          </p:stCondLst>
                                        </p:cTn>
                                        <p:tgtEl>
                                          <p:spTgt spid="11"/>
                                        </p:tgtEl>
                                        <p:attrNameLst>
                                          <p:attrName>style.visibility</p:attrName>
                                        </p:attrNameLst>
                                      </p:cBhvr>
                                      <p:to>
                                        <p:strVal val="visible"/>
                                      </p:to>
                                    </p:set>
                                    <p:animEffect transition="in" filter="wipe(down)">
                                      <p:cBhvr>
                                        <p:cTn id="65" dur="1000"/>
                                        <p:tgtEl>
                                          <p:spTgt spid="11"/>
                                        </p:tgtEl>
                                      </p:cBhvr>
                                    </p:animEffect>
                                  </p:childTnLst>
                                </p:cTn>
                              </p:par>
                            </p:childTnLst>
                          </p:cTn>
                        </p:par>
                        <p:par>
                          <p:cTn id="66" fill="hold">
                            <p:stCondLst>
                              <p:cond delay="3000"/>
                            </p:stCondLst>
                            <p:childTnLst>
                              <p:par>
                                <p:cTn id="67" presetID="22" presetClass="entr" presetSubtype="4" fill="hold" nodeType="afterEffect">
                                  <p:stCondLst>
                                    <p:cond delay="0"/>
                                  </p:stCondLst>
                                  <p:childTnLst>
                                    <p:set>
                                      <p:cBhvr>
                                        <p:cTn id="68" dur="1" fill="hold">
                                          <p:stCondLst>
                                            <p:cond delay="0"/>
                                          </p:stCondLst>
                                        </p:cTn>
                                        <p:tgtEl>
                                          <p:spTgt spid="2"/>
                                        </p:tgtEl>
                                        <p:attrNameLst>
                                          <p:attrName>style.visibility</p:attrName>
                                        </p:attrNameLst>
                                      </p:cBhvr>
                                      <p:to>
                                        <p:strVal val="visible"/>
                                      </p:to>
                                    </p:set>
                                    <p:animEffect transition="in" filter="wipe(down)">
                                      <p:cBhvr>
                                        <p:cTn id="69" dur="1000"/>
                                        <p:tgtEl>
                                          <p:spTgt spid="2"/>
                                        </p:tgtEl>
                                      </p:cBhvr>
                                    </p:animEffect>
                                  </p:childTnLst>
                                </p:cTn>
                              </p:par>
                              <p:par>
                                <p:cTn id="70" presetID="22" presetClass="entr" presetSubtype="4" fill="hold" grpId="0" nodeType="withEffect">
                                  <p:stCondLst>
                                    <p:cond delay="0"/>
                                  </p:stCondLst>
                                  <p:childTnLst>
                                    <p:set>
                                      <p:cBhvr>
                                        <p:cTn id="71" dur="1" fill="hold">
                                          <p:stCondLst>
                                            <p:cond delay="0"/>
                                          </p:stCondLst>
                                        </p:cTn>
                                        <p:tgtEl>
                                          <p:spTgt spid="13"/>
                                        </p:tgtEl>
                                        <p:attrNameLst>
                                          <p:attrName>style.visibility</p:attrName>
                                        </p:attrNameLst>
                                      </p:cBhvr>
                                      <p:to>
                                        <p:strVal val="visible"/>
                                      </p:to>
                                    </p:set>
                                    <p:animEffect transition="in" filter="wipe(down)">
                                      <p:cBhvr>
                                        <p:cTn id="72"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P spid="1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0050" name="Rectangle 2"/>
          <p:cNvSpPr>
            <a:spLocks noGrp="1" noChangeArrowheads="1"/>
          </p:cNvSpPr>
          <p:nvPr>
            <p:ph type="title"/>
          </p:nvPr>
        </p:nvSpPr>
        <p:spPr>
          <a:xfrm>
            <a:off x="1316831" y="382192"/>
            <a:ext cx="6481763" cy="377428"/>
          </a:xfrm>
        </p:spPr>
        <p:txBody>
          <a:bodyPr>
            <a:normAutofit fontScale="90000"/>
          </a:bodyPr>
          <a:lstStyle/>
          <a:p>
            <a:pPr algn="ctr"/>
            <a:r>
              <a:rPr lang="en-US" altLang="en-US"/>
              <a:t>Coax Cable</a:t>
            </a:r>
          </a:p>
        </p:txBody>
      </p:sp>
      <p:sp>
        <p:nvSpPr>
          <p:cNvPr id="60419" name="Rectangle 3"/>
          <p:cNvSpPr>
            <a:spLocks noGrp="1" noChangeArrowheads="1"/>
          </p:cNvSpPr>
          <p:nvPr>
            <p:ph type="body" idx="1"/>
          </p:nvPr>
        </p:nvSpPr>
        <p:spPr>
          <a:xfrm>
            <a:off x="671512" y="1001180"/>
            <a:ext cx="7772399" cy="3945732"/>
          </a:xfrm>
        </p:spPr>
        <p:txBody>
          <a:bodyPr/>
          <a:lstStyle/>
          <a:p>
            <a:pPr>
              <a:buFont typeface="Wingdings" panose="05000000000000000000" pitchFamily="2" charset="2"/>
              <a:buChar char="Ø"/>
            </a:pPr>
            <a:r>
              <a:rPr lang="en-US" altLang="en-US" dirty="0"/>
              <a:t>The </a:t>
            </a:r>
            <a:r>
              <a:rPr lang="en-US" altLang="en-US" b="1" dirty="0"/>
              <a:t>SMA</a:t>
            </a:r>
            <a:r>
              <a:rPr lang="en-US" altLang="en-US" dirty="0"/>
              <a:t> connectors are small threaded connectors </a:t>
            </a:r>
            <a:r>
              <a:rPr lang="en-US" altLang="en-US" b="1" dirty="0"/>
              <a:t>suitable for signals up to several GHz.</a:t>
            </a:r>
            <a:r>
              <a:rPr lang="en-US" altLang="en-US" dirty="0"/>
              <a:t> </a:t>
            </a:r>
            <a:r>
              <a:rPr lang="en-US" altLang="en-US" sz="750" dirty="0"/>
              <a:t>(G6B11)</a:t>
            </a:r>
            <a:endParaRPr lang="en-US" altLang="en-US" dirty="0"/>
          </a:p>
          <a:p>
            <a:pPr>
              <a:buFont typeface="Wingdings" panose="05000000000000000000" pitchFamily="2" charset="2"/>
              <a:buChar char="Ø"/>
            </a:pPr>
            <a:endParaRPr lang="en-US" altLang="en-US" dirty="0"/>
          </a:p>
          <a:p>
            <a:pPr>
              <a:buFont typeface="Wingdings" panose="05000000000000000000" pitchFamily="2" charset="2"/>
              <a:buChar char="Ø"/>
            </a:pPr>
            <a:endParaRPr lang="en-US" altLang="en-US" dirty="0"/>
          </a:p>
          <a:p>
            <a:pPr>
              <a:buFont typeface="Wingdings" panose="05000000000000000000" pitchFamily="2" charset="2"/>
              <a:buChar char="Ø"/>
            </a:pPr>
            <a:endParaRPr lang="en-US" altLang="en-US" dirty="0"/>
          </a:p>
          <a:p>
            <a:pPr>
              <a:buFont typeface="Wingdings" panose="05000000000000000000" pitchFamily="2" charset="2"/>
              <a:buChar char="Ø"/>
            </a:pPr>
            <a:r>
              <a:rPr lang="en-US" altLang="en-US" b="1" dirty="0"/>
              <a:t>PL-259</a:t>
            </a:r>
            <a:r>
              <a:rPr lang="en-US" altLang="en-US" dirty="0"/>
              <a:t> connectors are </a:t>
            </a:r>
            <a:r>
              <a:rPr lang="en-US" altLang="en-US" b="1" dirty="0"/>
              <a:t>commonly used </a:t>
            </a:r>
            <a:r>
              <a:rPr lang="en-US" altLang="en-US" dirty="0"/>
              <a:t>for RF connections at </a:t>
            </a:r>
            <a:r>
              <a:rPr lang="en-US" altLang="en-US" b="1" dirty="0"/>
              <a:t>frequencies up to 150 MHz.</a:t>
            </a:r>
            <a:r>
              <a:rPr lang="en-US" altLang="en-US" dirty="0"/>
              <a:t> </a:t>
            </a:r>
            <a:r>
              <a:rPr lang="en-US" altLang="en-US" sz="750" dirty="0"/>
              <a:t>(G6B13)</a:t>
            </a:r>
          </a:p>
          <a:p>
            <a:pPr>
              <a:buFont typeface="Wingdings" panose="05000000000000000000" pitchFamily="2" charset="2"/>
              <a:buChar char="Ø"/>
            </a:pPr>
            <a:endParaRPr lang="en-US" altLang="en-US" dirty="0"/>
          </a:p>
          <a:p>
            <a:pPr>
              <a:buFont typeface="Wingdings" panose="05000000000000000000" pitchFamily="2" charset="2"/>
              <a:buChar char="Ø"/>
            </a:pPr>
            <a:endParaRPr lang="en-US" altLang="en-US" dirty="0"/>
          </a:p>
          <a:p>
            <a:pPr>
              <a:buFont typeface="Wingdings" panose="05000000000000000000" pitchFamily="2" charset="2"/>
              <a:buChar char="Ø"/>
            </a:pPr>
            <a:endParaRPr lang="en-US" altLang="en-US" dirty="0"/>
          </a:p>
          <a:p>
            <a:pPr>
              <a:buFont typeface="Wingdings" panose="05000000000000000000" pitchFamily="2" charset="2"/>
              <a:buChar char="Ø"/>
            </a:pPr>
            <a:endParaRPr lang="en-US" altLang="en-US" dirty="0"/>
          </a:p>
          <a:p>
            <a:pPr>
              <a:buFont typeface="Wingdings" panose="05000000000000000000" pitchFamily="2" charset="2"/>
              <a:buChar char="Ø"/>
            </a:pPr>
            <a:endParaRPr lang="en-US" altLang="en-US" dirty="0"/>
          </a:p>
          <a:p>
            <a:pPr>
              <a:buFont typeface="Wingdings" panose="05000000000000000000" pitchFamily="2" charset="2"/>
              <a:buChar char="Ø"/>
            </a:pPr>
            <a:endParaRPr lang="en-US" altLang="en-US" dirty="0"/>
          </a:p>
          <a:p>
            <a:pPr>
              <a:buFont typeface="Wingdings" panose="05000000000000000000" pitchFamily="2" charset="2"/>
              <a:buChar char="Ø"/>
            </a:pPr>
            <a:endParaRPr lang="en-US" altLang="en-US" dirty="0"/>
          </a:p>
          <a:p>
            <a:pPr>
              <a:buFont typeface="Wingdings" panose="05000000000000000000" pitchFamily="2" charset="2"/>
              <a:buChar char="Ø"/>
            </a:pPr>
            <a:endParaRPr lang="en-US" altLang="en-US" dirty="0"/>
          </a:p>
          <a:p>
            <a:pPr>
              <a:buFont typeface="Wingdings" panose="05000000000000000000" pitchFamily="2" charset="2"/>
              <a:buChar char="Ø"/>
            </a:pPr>
            <a:endParaRPr lang="en-US" altLang="en-US" dirty="0"/>
          </a:p>
          <a:p>
            <a:pPr>
              <a:buFont typeface="Wingdings" panose="05000000000000000000" pitchFamily="2" charset="2"/>
              <a:buChar char="Ø"/>
            </a:pPr>
            <a:endParaRPr lang="en-US" altLang="en-US" dirty="0"/>
          </a:p>
          <a:p>
            <a:pPr>
              <a:buFont typeface="Wingdings" panose="05000000000000000000" pitchFamily="2" charset="2"/>
              <a:buChar char="Ø"/>
            </a:pPr>
            <a:endParaRPr lang="en-US" altLang="en-US" dirty="0"/>
          </a:p>
          <a:p>
            <a:pPr>
              <a:buFont typeface="Wingdings" panose="05000000000000000000" pitchFamily="2" charset="2"/>
              <a:buChar char="Ø"/>
            </a:pPr>
            <a:endParaRPr lang="en-US" altLang="en-US" dirty="0"/>
          </a:p>
          <a:p>
            <a:pPr>
              <a:buFont typeface="Wingdings" panose="05000000000000000000" pitchFamily="2" charset="2"/>
              <a:buChar char="Ø"/>
            </a:pPr>
            <a:endParaRPr lang="en-US" altLang="en-US" dirty="0"/>
          </a:p>
        </p:txBody>
      </p:sp>
      <p:pic>
        <p:nvPicPr>
          <p:cNvPr id="5" name="Picture 4"/>
          <p:cNvPicPr>
            <a:picLocks noChangeAspect="1"/>
          </p:cNvPicPr>
          <p:nvPr/>
        </p:nvPicPr>
        <p:blipFill>
          <a:blip r:embed="rId2"/>
          <a:stretch>
            <a:fillRect/>
          </a:stretch>
        </p:blipFill>
        <p:spPr>
          <a:xfrm>
            <a:off x="2696883" y="1421590"/>
            <a:ext cx="2664238" cy="1185863"/>
          </a:xfrm>
          <a:prstGeom prst="rect">
            <a:avLst/>
          </a:prstGeom>
        </p:spPr>
      </p:pic>
      <p:pic>
        <p:nvPicPr>
          <p:cNvPr id="6" name="Picture 5"/>
          <p:cNvPicPr>
            <a:picLocks noChangeAspect="1"/>
          </p:cNvPicPr>
          <p:nvPr/>
        </p:nvPicPr>
        <p:blipFill>
          <a:blip r:embed="rId3"/>
          <a:stretch>
            <a:fillRect/>
          </a:stretch>
        </p:blipFill>
        <p:spPr>
          <a:xfrm>
            <a:off x="5634781" y="1378386"/>
            <a:ext cx="2660991" cy="1185863"/>
          </a:xfrm>
          <a:prstGeom prst="rect">
            <a:avLst/>
          </a:prstGeom>
        </p:spPr>
      </p:pic>
      <p:pic>
        <p:nvPicPr>
          <p:cNvPr id="10" name="Picture 9"/>
          <p:cNvPicPr>
            <a:picLocks noChangeAspect="1"/>
          </p:cNvPicPr>
          <p:nvPr/>
        </p:nvPicPr>
        <p:blipFill>
          <a:blip r:embed="rId4"/>
          <a:stretch>
            <a:fillRect/>
          </a:stretch>
        </p:blipFill>
        <p:spPr>
          <a:xfrm>
            <a:off x="3246429" y="3277961"/>
            <a:ext cx="1360312" cy="1318022"/>
          </a:xfrm>
          <a:prstGeom prst="rect">
            <a:avLst/>
          </a:prstGeom>
        </p:spPr>
      </p:pic>
      <p:pic>
        <p:nvPicPr>
          <p:cNvPr id="11" name="Picture 10"/>
          <p:cNvPicPr>
            <a:picLocks noChangeAspect="1"/>
          </p:cNvPicPr>
          <p:nvPr/>
        </p:nvPicPr>
        <p:blipFill>
          <a:blip r:embed="rId5"/>
          <a:stretch>
            <a:fillRect/>
          </a:stretch>
        </p:blipFill>
        <p:spPr>
          <a:xfrm>
            <a:off x="1928407" y="3277961"/>
            <a:ext cx="1318022" cy="1318022"/>
          </a:xfrm>
          <a:prstGeom prst="rect">
            <a:avLst/>
          </a:prstGeom>
        </p:spPr>
      </p:pic>
      <p:pic>
        <p:nvPicPr>
          <p:cNvPr id="13" name="Picture 12"/>
          <p:cNvPicPr>
            <a:picLocks noChangeAspect="1"/>
          </p:cNvPicPr>
          <p:nvPr/>
        </p:nvPicPr>
        <p:blipFill>
          <a:blip r:embed="rId6"/>
          <a:stretch>
            <a:fillRect/>
          </a:stretch>
        </p:blipFill>
        <p:spPr>
          <a:xfrm>
            <a:off x="5543656" y="3277960"/>
            <a:ext cx="1318022" cy="1318022"/>
          </a:xfrm>
          <a:prstGeom prst="rect">
            <a:avLst/>
          </a:prstGeom>
        </p:spPr>
      </p:pic>
      <p:sp>
        <p:nvSpPr>
          <p:cNvPr id="14" name="Slide Number Placeholder 13"/>
          <p:cNvSpPr>
            <a:spLocks noGrp="1"/>
          </p:cNvSpPr>
          <p:nvPr>
            <p:ph type="sldNum" sz="quarter" idx="12"/>
          </p:nvPr>
        </p:nvSpPr>
        <p:spPr/>
        <p:txBody>
          <a:bodyPr/>
          <a:lstStyle/>
          <a:p>
            <a:pPr>
              <a:defRPr/>
            </a:pPr>
            <a:fld id="{FAB967EE-9982-4D79-8D8A-A9A50C8A52A3}" type="slidenum">
              <a:rPr lang="en-US" altLang="en-US" smtClean="0">
                <a:solidFill>
                  <a:srgbClr val="000066"/>
                </a:solidFill>
              </a:rPr>
              <a:pPr>
                <a:defRPr/>
              </a:pPr>
              <a:t>15</a:t>
            </a:fld>
            <a:endParaRPr lang="en-US" altLang="en-US">
              <a:solidFill>
                <a:srgbClr val="000066"/>
              </a:solidFill>
            </a:endParaRPr>
          </a:p>
        </p:txBody>
      </p:sp>
    </p:spTree>
    <p:extLst>
      <p:ext uri="{BB962C8B-B14F-4D97-AF65-F5344CB8AC3E}">
        <p14:creationId xmlns:p14="http://schemas.microsoft.com/office/powerpoint/2010/main" val="18685548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1" fill="hold" nodeType="withEffect">
                                  <p:stCondLst>
                                    <p:cond delay="0"/>
                                  </p:stCondLst>
                                  <p:childTnLst>
                                    <p:set>
                                      <p:cBhvr>
                                        <p:cTn id="6" dur="1" fill="hold">
                                          <p:stCondLst>
                                            <p:cond delay="0"/>
                                          </p:stCondLst>
                                        </p:cTn>
                                        <p:tgtEl>
                                          <p:spTgt spid="60419">
                                            <p:txEl>
                                              <p:pRg st="0" end="0"/>
                                            </p:txEl>
                                          </p:spTgt>
                                        </p:tgtEl>
                                        <p:attrNameLst>
                                          <p:attrName>style.visibility</p:attrName>
                                        </p:attrNameLst>
                                      </p:cBhvr>
                                      <p:to>
                                        <p:strVal val="visible"/>
                                      </p:to>
                                    </p:set>
                                    <p:animEffect transition="in" filter="wipe(up)">
                                      <p:cBhvr>
                                        <p:cTn id="7" dur="1000"/>
                                        <p:tgtEl>
                                          <p:spTgt spid="6041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1000"/>
                                        <p:tgtEl>
                                          <p:spTgt spid="5"/>
                                        </p:tgtEl>
                                      </p:cBhvr>
                                    </p:animEffect>
                                  </p:childTnLst>
                                </p:cTn>
                              </p:par>
                            </p:childTnLst>
                          </p:cTn>
                        </p:par>
                        <p:par>
                          <p:cTn id="13" fill="hold">
                            <p:stCondLst>
                              <p:cond delay="1000"/>
                            </p:stCondLst>
                            <p:childTnLst>
                              <p:par>
                                <p:cTn id="14" presetID="22" presetClass="entr" presetSubtype="2" fill="hold"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ipe(right)">
                                      <p:cBhvr>
                                        <p:cTn id="16" dur="1000"/>
                                        <p:tgtEl>
                                          <p:spTgt spid="6"/>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nodeType="clickEffect">
                                  <p:stCondLst>
                                    <p:cond delay="0"/>
                                  </p:stCondLst>
                                  <p:childTnLst>
                                    <p:set>
                                      <p:cBhvr>
                                        <p:cTn id="20" dur="1" fill="hold">
                                          <p:stCondLst>
                                            <p:cond delay="0"/>
                                          </p:stCondLst>
                                        </p:cTn>
                                        <p:tgtEl>
                                          <p:spTgt spid="60419">
                                            <p:txEl>
                                              <p:pRg st="4" end="4"/>
                                            </p:txEl>
                                          </p:spTgt>
                                        </p:tgtEl>
                                        <p:attrNameLst>
                                          <p:attrName>style.visibility</p:attrName>
                                        </p:attrNameLst>
                                      </p:cBhvr>
                                      <p:to>
                                        <p:strVal val="visible"/>
                                      </p:to>
                                    </p:set>
                                    <p:animEffect transition="in" filter="wipe(left)">
                                      <p:cBhvr>
                                        <p:cTn id="21" dur="1000"/>
                                        <p:tgtEl>
                                          <p:spTgt spid="60419">
                                            <p:txEl>
                                              <p:pRg st="4" end="4"/>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nodeType="click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wipe(left)">
                                      <p:cBhvr>
                                        <p:cTn id="26" dur="1000"/>
                                        <p:tgtEl>
                                          <p:spTgt spid="11"/>
                                        </p:tgtEl>
                                      </p:cBhvr>
                                    </p:animEffect>
                                  </p:childTnLst>
                                </p:cTn>
                              </p:par>
                              <p:par>
                                <p:cTn id="27" presetID="22" presetClass="entr" presetSubtype="8" fill="hold" nodeType="with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wipe(left)">
                                      <p:cBhvr>
                                        <p:cTn id="29" dur="1000"/>
                                        <p:tgtEl>
                                          <p:spTgt spid="10"/>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4" fill="hold" nodeType="click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wipe(down)">
                                      <p:cBhvr>
                                        <p:cTn id="34"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pPr>
              <a:defRPr/>
            </a:pPr>
            <a:fld id="{6E99D2E9-C39C-4B2C-85A5-6556FE594940}" type="slidenum">
              <a:rPr lang="en-US" altLang="en-US">
                <a:solidFill>
                  <a:srgbClr val="000066"/>
                </a:solidFill>
              </a:rPr>
              <a:pPr>
                <a:defRPr/>
              </a:pPr>
              <a:t>16</a:t>
            </a:fld>
            <a:endParaRPr lang="en-US" altLang="en-US" dirty="0">
              <a:solidFill>
                <a:srgbClr val="000066"/>
              </a:solidFill>
            </a:endParaRPr>
          </a:p>
        </p:txBody>
      </p:sp>
      <p:sp>
        <p:nvSpPr>
          <p:cNvPr id="5" name="Rectangle 2"/>
          <p:cNvSpPr>
            <a:spLocks noGrp="1" noChangeArrowheads="1"/>
          </p:cNvSpPr>
          <p:nvPr>
            <p:ph type="title"/>
          </p:nvPr>
        </p:nvSpPr>
        <p:spPr/>
        <p:txBody>
          <a:bodyPr>
            <a:normAutofit fontScale="90000"/>
          </a:bodyPr>
          <a:lstStyle/>
          <a:p>
            <a:pPr algn="ctr"/>
            <a:r>
              <a:rPr lang="en-GB" altLang="en-US" b="1" dirty="0"/>
              <a:t>Element 3 General  Class Question Pool</a:t>
            </a:r>
            <a:endParaRPr lang="en-US" altLang="en-US" dirty="0"/>
          </a:p>
        </p:txBody>
      </p:sp>
      <p:sp>
        <p:nvSpPr>
          <p:cNvPr id="18" name="Text Box 3"/>
          <p:cNvSpPr txBox="1">
            <a:spLocks noChangeArrowheads="1"/>
          </p:cNvSpPr>
          <p:nvPr/>
        </p:nvSpPr>
        <p:spPr bwMode="auto">
          <a:xfrm>
            <a:off x="2618432" y="1361905"/>
            <a:ext cx="3486150"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spcBef>
                <a:spcPct val="20000"/>
              </a:spcBef>
              <a:buClr>
                <a:srgbClr val="FF1515"/>
              </a:buClr>
              <a:buChar char="•"/>
              <a:defRPr sz="2000">
                <a:solidFill>
                  <a:schemeClr val="tx1"/>
                </a:solidFill>
                <a:latin typeface="Rockwell" panose="02060603020205020403" pitchFamily="18" charset="0"/>
              </a:defRPr>
            </a:lvl1pPr>
            <a:lvl2pPr marL="742950" indent="-285750">
              <a:spcBef>
                <a:spcPct val="20000"/>
              </a:spcBef>
              <a:buClr>
                <a:srgbClr val="FF1515"/>
              </a:buClr>
              <a:buChar char="•"/>
              <a:defRPr sz="2000">
                <a:solidFill>
                  <a:schemeClr val="tx1"/>
                </a:solidFill>
                <a:latin typeface="Rockwell" panose="02060603020205020403" pitchFamily="18" charset="0"/>
              </a:defRPr>
            </a:lvl2pPr>
            <a:lvl3pPr marL="1143000" indent="-228600">
              <a:spcBef>
                <a:spcPct val="20000"/>
              </a:spcBef>
              <a:buClr>
                <a:srgbClr val="FF1515"/>
              </a:buClr>
              <a:buChar char="•"/>
              <a:defRPr>
                <a:solidFill>
                  <a:schemeClr val="tx1"/>
                </a:solidFill>
                <a:latin typeface="Rockwell" panose="02060603020205020403" pitchFamily="18" charset="0"/>
              </a:defRPr>
            </a:lvl3pPr>
            <a:lvl4pPr marL="1600200" indent="-228600">
              <a:spcBef>
                <a:spcPct val="20000"/>
              </a:spcBef>
              <a:buClr>
                <a:srgbClr val="FF1515"/>
              </a:buClr>
              <a:buChar char="•"/>
              <a:defRPr sz="2000">
                <a:solidFill>
                  <a:schemeClr val="tx1"/>
                </a:solidFill>
                <a:latin typeface="Rockwell" panose="02060603020205020403" pitchFamily="18" charset="0"/>
              </a:defRPr>
            </a:lvl4pPr>
            <a:lvl5pPr marL="2057400" indent="-228600">
              <a:spcBef>
                <a:spcPct val="20000"/>
              </a:spcBef>
              <a:buClr>
                <a:srgbClr val="FF1515"/>
              </a:buClr>
              <a:buChar char="•"/>
              <a:defRPr sz="2000">
                <a:solidFill>
                  <a:schemeClr val="tx1"/>
                </a:solidFill>
                <a:latin typeface="Rockwell" panose="02060603020205020403" pitchFamily="18" charset="0"/>
              </a:defRPr>
            </a:lvl5pPr>
            <a:lvl6pPr marL="2514600" indent="-228600" eaLnBrk="0" fontAlgn="base" hangingPunct="0">
              <a:spcBef>
                <a:spcPct val="20000"/>
              </a:spcBef>
              <a:spcAft>
                <a:spcPct val="0"/>
              </a:spcAft>
              <a:buClr>
                <a:srgbClr val="FF1515"/>
              </a:buClr>
              <a:buChar char="•"/>
              <a:defRPr sz="2000">
                <a:solidFill>
                  <a:schemeClr val="tx1"/>
                </a:solidFill>
                <a:latin typeface="Rockwell" panose="02060603020205020403" pitchFamily="18" charset="0"/>
              </a:defRPr>
            </a:lvl6pPr>
            <a:lvl7pPr marL="2971800" indent="-228600" eaLnBrk="0" fontAlgn="base" hangingPunct="0">
              <a:spcBef>
                <a:spcPct val="20000"/>
              </a:spcBef>
              <a:spcAft>
                <a:spcPct val="0"/>
              </a:spcAft>
              <a:buClr>
                <a:srgbClr val="FF1515"/>
              </a:buClr>
              <a:buChar char="•"/>
              <a:defRPr sz="2000">
                <a:solidFill>
                  <a:schemeClr val="tx1"/>
                </a:solidFill>
                <a:latin typeface="Rockwell" panose="02060603020205020403" pitchFamily="18" charset="0"/>
              </a:defRPr>
            </a:lvl7pPr>
            <a:lvl8pPr marL="3429000" indent="-228600" eaLnBrk="0" fontAlgn="base" hangingPunct="0">
              <a:spcBef>
                <a:spcPct val="20000"/>
              </a:spcBef>
              <a:spcAft>
                <a:spcPct val="0"/>
              </a:spcAft>
              <a:buClr>
                <a:srgbClr val="FF1515"/>
              </a:buClr>
              <a:buChar char="•"/>
              <a:defRPr sz="2000">
                <a:solidFill>
                  <a:schemeClr val="tx1"/>
                </a:solidFill>
                <a:latin typeface="Rockwell" panose="02060603020205020403" pitchFamily="18" charset="0"/>
              </a:defRPr>
            </a:lvl8pPr>
            <a:lvl9pPr marL="3886200" indent="-228600" eaLnBrk="0" fontAlgn="base" hangingPunct="0">
              <a:spcBef>
                <a:spcPct val="20000"/>
              </a:spcBef>
              <a:spcAft>
                <a:spcPct val="0"/>
              </a:spcAft>
              <a:buClr>
                <a:srgbClr val="FF1515"/>
              </a:buClr>
              <a:buChar char="•"/>
              <a:defRPr sz="2000">
                <a:solidFill>
                  <a:schemeClr val="tx1"/>
                </a:solidFill>
                <a:latin typeface="Rockwell" panose="02060603020205020403" pitchFamily="18" charset="0"/>
              </a:defRPr>
            </a:lvl9pPr>
          </a:lstStyle>
          <a:p>
            <a:pPr algn="ctr" eaLnBrk="1" hangingPunct="1">
              <a:spcBef>
                <a:spcPct val="50000"/>
              </a:spcBef>
              <a:buClr>
                <a:srgbClr val="000000"/>
              </a:buClr>
              <a:buSzPct val="87000"/>
              <a:buFont typeface="StarSymbol" charset="0"/>
              <a:buNone/>
            </a:pPr>
            <a:r>
              <a:rPr lang="en-US" altLang="en-US" sz="2700" b="1" dirty="0">
                <a:solidFill>
                  <a:srgbClr val="FF0000"/>
                </a:solidFill>
                <a:cs typeface="Tahoma" panose="020B0604030504040204" pitchFamily="34" charset="0"/>
              </a:rPr>
              <a:t>Coax Cable</a:t>
            </a:r>
          </a:p>
        </p:txBody>
      </p:sp>
      <p:pic>
        <p:nvPicPr>
          <p:cNvPr id="19" name="Picture 11" descr="elmer-n-ham"/>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52929" y="2786063"/>
            <a:ext cx="2196175" cy="22550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Picture 20"/>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195930" y="2223281"/>
            <a:ext cx="1879047" cy="28178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4">
            <a:extLst>
              <a:ext uri="{FF2B5EF4-FFF2-40B4-BE49-F238E27FC236}">
                <a16:creationId xmlns:a16="http://schemas.microsoft.com/office/drawing/2014/main" id="{79A11C2D-83A0-2B34-9A56-94B33CAEC48E}"/>
              </a:ext>
            </a:extLst>
          </p:cNvPr>
          <p:cNvSpPr txBox="1"/>
          <p:nvPr/>
        </p:nvSpPr>
        <p:spPr>
          <a:xfrm>
            <a:off x="2349104" y="2858267"/>
            <a:ext cx="4206881" cy="507831"/>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en-US" sz="1350" dirty="0"/>
              <a:t>Question Pool valid</a:t>
            </a:r>
          </a:p>
          <a:p>
            <a:pPr algn="ctr"/>
            <a:r>
              <a:rPr lang="en-US" sz="1350" dirty="0"/>
              <a:t>July 1</a:t>
            </a:r>
            <a:r>
              <a:rPr lang="en-US" sz="1350" baseline="30000" dirty="0"/>
              <a:t>st</a:t>
            </a:r>
            <a:r>
              <a:rPr lang="en-US" sz="1350" dirty="0"/>
              <a:t>, 2023 Through June 30</a:t>
            </a:r>
            <a:r>
              <a:rPr lang="en-US" sz="1350" baseline="30000" dirty="0"/>
              <a:t>th</a:t>
            </a:r>
            <a:r>
              <a:rPr lang="en-US" sz="1350" dirty="0"/>
              <a:t> 2027</a:t>
            </a:r>
          </a:p>
        </p:txBody>
      </p:sp>
    </p:spTree>
    <p:extLst>
      <p:ext uri="{BB962C8B-B14F-4D97-AF65-F5344CB8AC3E}">
        <p14:creationId xmlns:p14="http://schemas.microsoft.com/office/powerpoint/2010/main" val="191149608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F3417D-9432-3D41-9E52-682A0E935960}"/>
              </a:ext>
            </a:extLst>
          </p:cNvPr>
          <p:cNvSpPr>
            <a:spLocks noGrp="1"/>
          </p:cNvSpPr>
          <p:nvPr>
            <p:ph type="ctrTitle"/>
          </p:nvPr>
        </p:nvSpPr>
        <p:spPr>
          <a:xfrm>
            <a:off x="635804" y="825115"/>
            <a:ext cx="3146487" cy="920558"/>
          </a:xfrm>
        </p:spPr>
        <p:txBody>
          <a:bodyPr>
            <a:normAutofit/>
          </a:bodyPr>
          <a:lstStyle/>
          <a:p>
            <a:r>
              <a:rPr lang="en-US" dirty="0"/>
              <a:t>Thank You!</a:t>
            </a:r>
            <a:endParaRPr lang="en-ES" dirty="0"/>
          </a:p>
        </p:txBody>
      </p:sp>
      <p:sp>
        <p:nvSpPr>
          <p:cNvPr id="4" name="Slide Number Placeholder 3">
            <a:extLst>
              <a:ext uri="{FF2B5EF4-FFF2-40B4-BE49-F238E27FC236}">
                <a16:creationId xmlns:a16="http://schemas.microsoft.com/office/drawing/2014/main" id="{2C589B1C-6803-884C-9A16-854F2DD9BA99}"/>
              </a:ext>
            </a:extLst>
          </p:cNvPr>
          <p:cNvSpPr>
            <a:spLocks noGrp="1"/>
          </p:cNvSpPr>
          <p:nvPr>
            <p:ph type="sldNum" sz="quarter" idx="12"/>
          </p:nvPr>
        </p:nvSpPr>
        <p:spPr>
          <a:xfrm>
            <a:off x="7939511" y="4644970"/>
            <a:ext cx="594889" cy="273844"/>
          </a:xfrm>
        </p:spPr>
        <p:txBody>
          <a:bodyPr/>
          <a:lstStyle/>
          <a:p>
            <a:fld id="{A93B5EC9-35C3-2E48-B4C1-EF6677BA8B04}" type="slidenum">
              <a:rPr lang="en-ES" smtClean="0"/>
              <a:pPr/>
              <a:t>17</a:t>
            </a:fld>
            <a:endParaRPr lang="en-ES"/>
          </a:p>
        </p:txBody>
      </p:sp>
      <p:pic>
        <p:nvPicPr>
          <p:cNvPr id="7" name="Picture 6">
            <a:extLst>
              <a:ext uri="{FF2B5EF4-FFF2-40B4-BE49-F238E27FC236}">
                <a16:creationId xmlns:a16="http://schemas.microsoft.com/office/drawing/2014/main" id="{AABB2E63-5146-421C-BCE0-0B960BFB41D8}"/>
              </a:ext>
            </a:extLst>
          </p:cNvPr>
          <p:cNvPicPr>
            <a:picLocks noChangeAspect="1"/>
          </p:cNvPicPr>
          <p:nvPr/>
        </p:nvPicPr>
        <p:blipFill>
          <a:blip r:embed="rId4"/>
          <a:stretch>
            <a:fillRect/>
          </a:stretch>
        </p:blipFill>
        <p:spPr>
          <a:xfrm>
            <a:off x="4888255" y="1459578"/>
            <a:ext cx="4119460" cy="2070276"/>
          </a:xfrm>
          <a:prstGeom prst="rect">
            <a:avLst/>
          </a:prstGeom>
        </p:spPr>
      </p:pic>
    </p:spTree>
    <p:custDataLst>
      <p:tags r:id="rId1"/>
    </p:custDataLst>
    <p:extLst>
      <p:ext uri="{BB962C8B-B14F-4D97-AF65-F5344CB8AC3E}">
        <p14:creationId xmlns:p14="http://schemas.microsoft.com/office/powerpoint/2010/main" val="330599701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B399111-6B68-9BB0-8EA3-7EAB099B8F70}"/>
            </a:ext>
          </a:extLst>
        </p:cNvPr>
        <p:cNvGrpSpPr/>
        <p:nvPr/>
      </p:nvGrpSpPr>
      <p:grpSpPr>
        <a:xfrm>
          <a:off x="0" y="0"/>
          <a:ext cx="0" cy="0"/>
          <a:chOff x="0" y="0"/>
          <a:chExt cx="0" cy="0"/>
        </a:xfrm>
      </p:grpSpPr>
      <p:sp>
        <p:nvSpPr>
          <p:cNvPr id="49154" name="Rectangle 2">
            <a:extLst>
              <a:ext uri="{FF2B5EF4-FFF2-40B4-BE49-F238E27FC236}">
                <a16:creationId xmlns:a16="http://schemas.microsoft.com/office/drawing/2014/main" id="{0B0F0610-7021-B622-92E1-94C91B8026D2}"/>
              </a:ext>
            </a:extLst>
          </p:cNvPr>
          <p:cNvSpPr>
            <a:spLocks noChangeArrowheads="1"/>
          </p:cNvSpPr>
          <p:nvPr/>
        </p:nvSpPr>
        <p:spPr bwMode="auto">
          <a:xfrm>
            <a:off x="350520" y="1089660"/>
            <a:ext cx="8496300" cy="345567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7500" tIns="33750" rIns="67500" bIns="33750"/>
          <a:lstStyle>
            <a:lvl1pPr marL="379413" indent="-379413">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1pPr>
            <a:lvl2pPr marL="742950" indent="-28575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2pPr>
            <a:lvl3pPr marL="11430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3pPr>
            <a:lvl4pPr marL="16002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4pPr>
            <a:lvl5pPr marL="20574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5pPr>
            <a:lvl6pPr marL="25146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6pPr>
            <a:lvl7pPr marL="29718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7pPr>
            <a:lvl8pPr marL="34290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8pPr>
            <a:lvl9pPr marL="38862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9pPr>
          </a:lstStyle>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Attenuation is independent of frequency</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Attenuation increases</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Attenuation decreases</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Attenuation follows Marconi’s Law of Attenuation</a:t>
            </a:r>
            <a:br>
              <a:rPr lang="en-US" altLang="en-US" dirty="0">
                <a:solidFill>
                  <a:srgbClr val="000066"/>
                </a:solidFill>
                <a:latin typeface="Rockwell" panose="02060603020205020403" pitchFamily="18" charset="0"/>
                <a:ea typeface="Microsoft YaHei" panose="020B0503020204020204" pitchFamily="34" charset="-122"/>
              </a:rPr>
            </a:br>
            <a:r>
              <a:rPr lang="en-US" altLang="en-US" dirty="0">
                <a:solidFill>
                  <a:srgbClr val="000066"/>
                </a:solidFill>
                <a:latin typeface="Rockwell" panose="02060603020205020403" pitchFamily="18" charset="0"/>
                <a:ea typeface="Microsoft YaHei" panose="020B0503020204020204" pitchFamily="34" charset="-122"/>
              </a:rPr>
              <a:t> </a:t>
            </a:r>
          </a:p>
        </p:txBody>
      </p:sp>
      <p:sp>
        <p:nvSpPr>
          <p:cNvPr id="3" name="Slide Number Placeholder 2">
            <a:extLst>
              <a:ext uri="{FF2B5EF4-FFF2-40B4-BE49-F238E27FC236}">
                <a16:creationId xmlns:a16="http://schemas.microsoft.com/office/drawing/2014/main" id="{38C8F6BF-7CAA-20D9-15B4-C365286552CE}"/>
              </a:ext>
            </a:extLst>
          </p:cNvPr>
          <p:cNvSpPr>
            <a:spLocks noGrp="1"/>
          </p:cNvSpPr>
          <p:nvPr>
            <p:ph type="sldNum" sz="quarter" idx="12"/>
          </p:nvPr>
        </p:nvSpPr>
        <p:spPr/>
        <p:txBody>
          <a:bodyPr/>
          <a:lstStyle/>
          <a:p>
            <a:pPr>
              <a:defRPr/>
            </a:pPr>
            <a:fld id="{F9B04EAC-6405-42D3-B5A3-0AE3489ADD26}" type="slidenum">
              <a:rPr lang="en-US" smtClean="0"/>
              <a:pPr>
                <a:defRPr/>
              </a:pPr>
              <a:t>18</a:t>
            </a:fld>
            <a:endParaRPr lang="en-US" dirty="0"/>
          </a:p>
        </p:txBody>
      </p:sp>
      <p:sp>
        <p:nvSpPr>
          <p:cNvPr id="2" name="Rectangle 4">
            <a:extLst>
              <a:ext uri="{FF2B5EF4-FFF2-40B4-BE49-F238E27FC236}">
                <a16:creationId xmlns:a16="http://schemas.microsoft.com/office/drawing/2014/main" id="{3751B6BE-281A-A03D-C45D-9631FF800A0D}"/>
              </a:ext>
            </a:extLst>
          </p:cNvPr>
          <p:cNvSpPr txBox="1">
            <a:spLocks noChangeArrowheads="1"/>
          </p:cNvSpPr>
          <p:nvPr/>
        </p:nvSpPr>
        <p:spPr>
          <a:xfrm>
            <a:off x="350520" y="156736"/>
            <a:ext cx="8496300" cy="887204"/>
          </a:xfrm>
          <a:prstGeom prst="rect">
            <a:avLst/>
          </a:prstGeom>
        </p:spPr>
        <p:txBody>
          <a:bodyPr>
            <a:normAutofit fontScale="82500" lnSpcReduction="10000"/>
          </a:bodyPr>
          <a:lstStyle>
            <a:lvl1pPr algn="l" defTabSz="685800" rtl="0" eaLnBrk="1" latinLnBrk="0" hangingPunct="1">
              <a:lnSpc>
                <a:spcPct val="90000"/>
              </a:lnSpc>
              <a:spcBef>
                <a:spcPct val="0"/>
              </a:spcBef>
              <a:buNone/>
              <a:defRPr sz="3300" kern="1200">
                <a:solidFill>
                  <a:srgbClr val="E33928"/>
                </a:solidFill>
                <a:latin typeface="Georgia" panose="02040502050405020303" pitchFamily="18" charset="0"/>
                <a:ea typeface="+mj-ea"/>
                <a:cs typeface="+mj-cs"/>
              </a:defRPr>
            </a:lvl1pPr>
          </a:lstStyle>
          <a:p>
            <a:pPr algn="ctr">
              <a:lnSpc>
                <a:spcPct val="150000"/>
              </a:lnSpc>
            </a:pPr>
            <a:r>
              <a:rPr lang="en-US" altLang="en-US" sz="2200" dirty="0">
                <a:latin typeface="Rockwell" panose="02060603020205020403" pitchFamily="18" charset="0"/>
              </a:rPr>
              <a:t>G9A05</a:t>
            </a:r>
          </a:p>
          <a:p>
            <a:pPr algn="ctr">
              <a:lnSpc>
                <a:spcPct val="150000"/>
              </a:lnSpc>
            </a:pPr>
            <a:r>
              <a:rPr lang="en-US" altLang="en-US" sz="2200" dirty="0">
                <a:latin typeface="Rockwell" panose="02060603020205020403" pitchFamily="18" charset="0"/>
              </a:rPr>
              <a:t>How does the attenuation of coaxial cable change with increasing frequency?</a:t>
            </a:r>
            <a:endParaRPr lang="en-US" altLang="en-US" sz="2000" dirty="0">
              <a:latin typeface="Rockwell" panose="02060603020205020403" pitchFamily="18" charset="0"/>
            </a:endParaRPr>
          </a:p>
        </p:txBody>
      </p:sp>
    </p:spTree>
    <p:extLst>
      <p:ext uri="{BB962C8B-B14F-4D97-AF65-F5344CB8AC3E}">
        <p14:creationId xmlns:p14="http://schemas.microsoft.com/office/powerpoint/2010/main" val="2637525027"/>
      </p:ext>
    </p:extLst>
  </p:cSld>
  <p:clrMapOvr>
    <a:masterClrMapping/>
  </p:clrMapOvr>
  <p:transition spd="slow"/>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880871-1A32-0D13-0B50-B80DD61F0E7F}"/>
            </a:ext>
          </a:extLst>
        </p:cNvPr>
        <p:cNvGrpSpPr/>
        <p:nvPr/>
      </p:nvGrpSpPr>
      <p:grpSpPr>
        <a:xfrm>
          <a:off x="0" y="0"/>
          <a:ext cx="0" cy="0"/>
          <a:chOff x="0" y="0"/>
          <a:chExt cx="0" cy="0"/>
        </a:xfrm>
      </p:grpSpPr>
      <p:sp>
        <p:nvSpPr>
          <p:cNvPr id="49154" name="Rectangle 2">
            <a:extLst>
              <a:ext uri="{FF2B5EF4-FFF2-40B4-BE49-F238E27FC236}">
                <a16:creationId xmlns:a16="http://schemas.microsoft.com/office/drawing/2014/main" id="{70F28A29-3453-3DBC-BF34-CDE8F1E04668}"/>
              </a:ext>
            </a:extLst>
          </p:cNvPr>
          <p:cNvSpPr>
            <a:spLocks noChangeArrowheads="1"/>
          </p:cNvSpPr>
          <p:nvPr/>
        </p:nvSpPr>
        <p:spPr bwMode="auto">
          <a:xfrm>
            <a:off x="350520" y="1089660"/>
            <a:ext cx="8496300" cy="345567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7500" tIns="33750" rIns="67500" bIns="33750"/>
          <a:lstStyle>
            <a:lvl1pPr marL="379413" indent="-379413">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1pPr>
            <a:lvl2pPr marL="742950" indent="-28575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2pPr>
            <a:lvl3pPr marL="11430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3pPr>
            <a:lvl4pPr marL="16002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4pPr>
            <a:lvl5pPr marL="20574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5pPr>
            <a:lvl6pPr marL="25146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6pPr>
            <a:lvl7pPr marL="29718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7pPr>
            <a:lvl8pPr marL="34290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8pPr>
            <a:lvl9pPr marL="38862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9pPr>
          </a:lstStyle>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Ohms per 1,000 feet</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Decibels per 1,000 feet</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Ohms per 100 feet</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Decibels per 100 feet</a:t>
            </a:r>
            <a:br>
              <a:rPr lang="en-US" altLang="en-US" dirty="0">
                <a:solidFill>
                  <a:srgbClr val="000066"/>
                </a:solidFill>
                <a:latin typeface="Rockwell" panose="02060603020205020403" pitchFamily="18" charset="0"/>
                <a:ea typeface="Microsoft YaHei" panose="020B0503020204020204" pitchFamily="34" charset="-122"/>
              </a:rPr>
            </a:br>
            <a:r>
              <a:rPr lang="en-US" altLang="en-US" dirty="0">
                <a:solidFill>
                  <a:srgbClr val="000066"/>
                </a:solidFill>
                <a:latin typeface="Rockwell" panose="02060603020205020403" pitchFamily="18" charset="0"/>
                <a:ea typeface="Microsoft YaHei" panose="020B0503020204020204" pitchFamily="34" charset="-122"/>
              </a:rPr>
              <a:t> </a:t>
            </a:r>
          </a:p>
        </p:txBody>
      </p:sp>
      <p:sp>
        <p:nvSpPr>
          <p:cNvPr id="3" name="Slide Number Placeholder 2">
            <a:extLst>
              <a:ext uri="{FF2B5EF4-FFF2-40B4-BE49-F238E27FC236}">
                <a16:creationId xmlns:a16="http://schemas.microsoft.com/office/drawing/2014/main" id="{084C464C-A11E-C39D-D774-914786469D69}"/>
              </a:ext>
            </a:extLst>
          </p:cNvPr>
          <p:cNvSpPr>
            <a:spLocks noGrp="1"/>
          </p:cNvSpPr>
          <p:nvPr>
            <p:ph type="sldNum" sz="quarter" idx="12"/>
          </p:nvPr>
        </p:nvSpPr>
        <p:spPr/>
        <p:txBody>
          <a:bodyPr/>
          <a:lstStyle/>
          <a:p>
            <a:pPr>
              <a:defRPr/>
            </a:pPr>
            <a:fld id="{F9B04EAC-6405-42D3-B5A3-0AE3489ADD26}" type="slidenum">
              <a:rPr lang="en-US" smtClean="0"/>
              <a:pPr>
                <a:defRPr/>
              </a:pPr>
              <a:t>19</a:t>
            </a:fld>
            <a:endParaRPr lang="en-US" dirty="0"/>
          </a:p>
        </p:txBody>
      </p:sp>
      <p:sp>
        <p:nvSpPr>
          <p:cNvPr id="2" name="Rectangle 4">
            <a:extLst>
              <a:ext uri="{FF2B5EF4-FFF2-40B4-BE49-F238E27FC236}">
                <a16:creationId xmlns:a16="http://schemas.microsoft.com/office/drawing/2014/main" id="{3D2D70D4-8F60-1F0E-F70B-9CB205CAFDA1}"/>
              </a:ext>
            </a:extLst>
          </p:cNvPr>
          <p:cNvSpPr txBox="1">
            <a:spLocks noChangeArrowheads="1"/>
          </p:cNvSpPr>
          <p:nvPr/>
        </p:nvSpPr>
        <p:spPr>
          <a:xfrm>
            <a:off x="350520" y="156736"/>
            <a:ext cx="8496300" cy="887204"/>
          </a:xfrm>
          <a:prstGeom prst="rect">
            <a:avLst/>
          </a:prstGeom>
        </p:spPr>
        <p:txBody>
          <a:bodyPr>
            <a:normAutofit fontScale="90000" lnSpcReduction="20000"/>
          </a:bodyPr>
          <a:lstStyle>
            <a:lvl1pPr algn="l" defTabSz="685800" rtl="0" eaLnBrk="1" latinLnBrk="0" hangingPunct="1">
              <a:lnSpc>
                <a:spcPct val="90000"/>
              </a:lnSpc>
              <a:spcBef>
                <a:spcPct val="0"/>
              </a:spcBef>
              <a:buNone/>
              <a:defRPr sz="3300" kern="1200">
                <a:solidFill>
                  <a:srgbClr val="E33928"/>
                </a:solidFill>
                <a:latin typeface="Georgia" panose="02040502050405020303" pitchFamily="18" charset="0"/>
                <a:ea typeface="+mj-ea"/>
                <a:cs typeface="+mj-cs"/>
              </a:defRPr>
            </a:lvl1pPr>
          </a:lstStyle>
          <a:p>
            <a:pPr algn="ctr">
              <a:lnSpc>
                <a:spcPct val="150000"/>
              </a:lnSpc>
            </a:pPr>
            <a:r>
              <a:rPr lang="en-US" altLang="en-US" sz="2200" dirty="0">
                <a:latin typeface="Rockwell" panose="02060603020205020403" pitchFamily="18" charset="0"/>
              </a:rPr>
              <a:t>G9A06</a:t>
            </a:r>
          </a:p>
          <a:p>
            <a:pPr algn="ctr">
              <a:lnSpc>
                <a:spcPct val="150000"/>
              </a:lnSpc>
            </a:pPr>
            <a:r>
              <a:rPr lang="en-US" altLang="en-US" sz="2200" dirty="0">
                <a:latin typeface="Rockwell" panose="02060603020205020403" pitchFamily="18" charset="0"/>
              </a:rPr>
              <a:t>In what units is RF feed line loss usually expressed?</a:t>
            </a:r>
            <a:endParaRPr lang="en-US" altLang="en-US" sz="2000" dirty="0">
              <a:latin typeface="Rockwell" panose="02060603020205020403" pitchFamily="18" charset="0"/>
            </a:endParaRPr>
          </a:p>
        </p:txBody>
      </p:sp>
    </p:spTree>
    <p:extLst>
      <p:ext uri="{BB962C8B-B14F-4D97-AF65-F5344CB8AC3E}">
        <p14:creationId xmlns:p14="http://schemas.microsoft.com/office/powerpoint/2010/main" val="1582220710"/>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F3417D-9432-3D41-9E52-682A0E935960}"/>
              </a:ext>
            </a:extLst>
          </p:cNvPr>
          <p:cNvSpPr>
            <a:spLocks noGrp="1"/>
          </p:cNvSpPr>
          <p:nvPr>
            <p:ph type="ctrTitle"/>
          </p:nvPr>
        </p:nvSpPr>
        <p:spPr>
          <a:xfrm>
            <a:off x="635804" y="584616"/>
            <a:ext cx="4088596" cy="1543306"/>
          </a:xfrm>
        </p:spPr>
        <p:txBody>
          <a:bodyPr>
            <a:noAutofit/>
          </a:bodyPr>
          <a:lstStyle/>
          <a:p>
            <a:r>
              <a:rPr lang="en-US" sz="3600" dirty="0"/>
              <a:t>General</a:t>
            </a:r>
            <a:br>
              <a:rPr lang="en-US" sz="3600" dirty="0"/>
            </a:br>
            <a:r>
              <a:rPr lang="en-US" sz="3600" dirty="0"/>
              <a:t>Licensing Course</a:t>
            </a:r>
            <a:endParaRPr lang="en-ES" sz="3600" dirty="0"/>
          </a:p>
        </p:txBody>
      </p:sp>
      <p:sp>
        <p:nvSpPr>
          <p:cNvPr id="3" name="Subtitle 2">
            <a:extLst>
              <a:ext uri="{FF2B5EF4-FFF2-40B4-BE49-F238E27FC236}">
                <a16:creationId xmlns:a16="http://schemas.microsoft.com/office/drawing/2014/main" id="{0A990999-13B4-6947-AF5A-CC1F4A416FFC}"/>
              </a:ext>
            </a:extLst>
          </p:cNvPr>
          <p:cNvSpPr>
            <a:spLocks noGrp="1"/>
          </p:cNvSpPr>
          <p:nvPr>
            <p:ph type="subTitle" idx="1"/>
          </p:nvPr>
        </p:nvSpPr>
        <p:spPr>
          <a:xfrm>
            <a:off x="635804" y="2331528"/>
            <a:ext cx="2626941" cy="1411073"/>
          </a:xfrm>
        </p:spPr>
        <p:txBody>
          <a:bodyPr/>
          <a:lstStyle/>
          <a:p>
            <a:r>
              <a:rPr lang="en-US" dirty="0" err="1"/>
              <a:t>MyFirstName</a:t>
            </a:r>
            <a:r>
              <a:rPr lang="en-US" dirty="0"/>
              <a:t> </a:t>
            </a:r>
            <a:r>
              <a:rPr lang="en-US" dirty="0" err="1"/>
              <a:t>MyLastName</a:t>
            </a:r>
            <a:br>
              <a:rPr lang="en-US" dirty="0"/>
            </a:br>
            <a:r>
              <a:rPr lang="en-US" dirty="0"/>
              <a:t>My arrl.net email address</a:t>
            </a:r>
          </a:p>
          <a:p>
            <a:endParaRPr lang="en-US" dirty="0"/>
          </a:p>
        </p:txBody>
      </p:sp>
      <p:sp>
        <p:nvSpPr>
          <p:cNvPr id="4" name="Slide Number Placeholder 3">
            <a:extLst>
              <a:ext uri="{FF2B5EF4-FFF2-40B4-BE49-F238E27FC236}">
                <a16:creationId xmlns:a16="http://schemas.microsoft.com/office/drawing/2014/main" id="{2C589B1C-6803-884C-9A16-854F2DD9BA99}"/>
              </a:ext>
            </a:extLst>
          </p:cNvPr>
          <p:cNvSpPr>
            <a:spLocks noGrp="1"/>
          </p:cNvSpPr>
          <p:nvPr>
            <p:ph type="sldNum" sz="quarter" idx="12"/>
          </p:nvPr>
        </p:nvSpPr>
        <p:spPr>
          <a:xfrm>
            <a:off x="7939511" y="4644970"/>
            <a:ext cx="594889" cy="273844"/>
          </a:xfrm>
        </p:spPr>
        <p:txBody>
          <a:bodyPr/>
          <a:lstStyle/>
          <a:p>
            <a:fld id="{A93B5EC9-35C3-2E48-B4C1-EF6677BA8B04}" type="slidenum">
              <a:rPr lang="en-ES" smtClean="0"/>
              <a:pPr/>
              <a:t>2</a:t>
            </a:fld>
            <a:endParaRPr lang="en-ES"/>
          </a:p>
        </p:txBody>
      </p:sp>
      <p:pic>
        <p:nvPicPr>
          <p:cNvPr id="6" name="Picture 5">
            <a:extLst>
              <a:ext uri="{FF2B5EF4-FFF2-40B4-BE49-F238E27FC236}">
                <a16:creationId xmlns:a16="http://schemas.microsoft.com/office/drawing/2014/main" id="{0250E121-8146-44CC-8F98-D55DF4609619}"/>
              </a:ext>
            </a:extLst>
          </p:cNvPr>
          <p:cNvPicPr>
            <a:picLocks noChangeAspect="1"/>
          </p:cNvPicPr>
          <p:nvPr/>
        </p:nvPicPr>
        <p:blipFill>
          <a:blip r:embed="rId4"/>
          <a:stretch>
            <a:fillRect/>
          </a:stretch>
        </p:blipFill>
        <p:spPr>
          <a:xfrm>
            <a:off x="4888255" y="1459578"/>
            <a:ext cx="4119460" cy="2070276"/>
          </a:xfrm>
          <a:prstGeom prst="rect">
            <a:avLst/>
          </a:prstGeom>
        </p:spPr>
      </p:pic>
    </p:spTree>
    <p:custDataLst>
      <p:tags r:id="rId1"/>
    </p:custDataLst>
    <p:extLst>
      <p:ext uri="{BB962C8B-B14F-4D97-AF65-F5344CB8AC3E}">
        <p14:creationId xmlns:p14="http://schemas.microsoft.com/office/powerpoint/2010/main" val="207275624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B494244-145A-8C88-A4BD-100C241F0B51}"/>
            </a:ext>
          </a:extLst>
        </p:cNvPr>
        <p:cNvGrpSpPr/>
        <p:nvPr/>
      </p:nvGrpSpPr>
      <p:grpSpPr>
        <a:xfrm>
          <a:off x="0" y="0"/>
          <a:ext cx="0" cy="0"/>
          <a:chOff x="0" y="0"/>
          <a:chExt cx="0" cy="0"/>
        </a:xfrm>
      </p:grpSpPr>
      <p:sp>
        <p:nvSpPr>
          <p:cNvPr id="49154" name="Rectangle 2">
            <a:extLst>
              <a:ext uri="{FF2B5EF4-FFF2-40B4-BE49-F238E27FC236}">
                <a16:creationId xmlns:a16="http://schemas.microsoft.com/office/drawing/2014/main" id="{00ED47A0-4ADA-48E5-76C3-8BDFCB571551}"/>
              </a:ext>
            </a:extLst>
          </p:cNvPr>
          <p:cNvSpPr>
            <a:spLocks noChangeArrowheads="1"/>
          </p:cNvSpPr>
          <p:nvPr/>
        </p:nvSpPr>
        <p:spPr bwMode="auto">
          <a:xfrm>
            <a:off x="350520" y="1089660"/>
            <a:ext cx="8496300" cy="345567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7500" tIns="33750" rIns="67500" bIns="33750"/>
          <a:lstStyle>
            <a:lvl1pPr marL="379413" indent="-379413">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1pPr>
            <a:lvl2pPr marL="742950" indent="-28575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2pPr>
            <a:lvl3pPr marL="11430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3pPr>
            <a:lvl4pPr marL="16002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4pPr>
            <a:lvl5pPr marL="20574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5pPr>
            <a:lvl6pPr marL="25146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6pPr>
            <a:lvl7pPr marL="29718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7pPr>
            <a:lvl8pPr marL="34290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8pPr>
            <a:lvl9pPr marL="38862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9pPr>
          </a:lstStyle>
          <a:p>
            <a:pPr>
              <a:lnSpc>
                <a:spcPct val="150000"/>
              </a:lnSpc>
              <a:spcBef>
                <a:spcPts val="450"/>
              </a:spcBef>
              <a:buClr>
                <a:srgbClr val="FF1515"/>
              </a:buClr>
              <a:buSzPct val="100000"/>
              <a:buFont typeface="Times New Roman" panose="02020603050405020304" pitchFamily="18" charset="0"/>
              <a:buAutoNum type="alphaUcPeriod"/>
            </a:pPr>
            <a:r>
              <a:rPr lang="fr-FR" altLang="en-US" dirty="0">
                <a:solidFill>
                  <a:srgbClr val="000066"/>
                </a:solidFill>
                <a:latin typeface="Rockwell" panose="02060603020205020403" pitchFamily="18" charset="0"/>
                <a:ea typeface="Microsoft YaHei" panose="020B0503020204020204" pitchFamily="34" charset="-122"/>
              </a:rPr>
              <a:t>10.9 percent</a:t>
            </a:r>
          </a:p>
          <a:p>
            <a:pPr>
              <a:lnSpc>
                <a:spcPct val="150000"/>
              </a:lnSpc>
              <a:spcBef>
                <a:spcPts val="450"/>
              </a:spcBef>
              <a:buClr>
                <a:srgbClr val="FF1515"/>
              </a:buClr>
              <a:buSzPct val="100000"/>
              <a:buFont typeface="Times New Roman" panose="02020603050405020304" pitchFamily="18" charset="0"/>
              <a:buAutoNum type="alphaUcPeriod"/>
            </a:pPr>
            <a:r>
              <a:rPr lang="fr-FR" altLang="en-US" dirty="0">
                <a:solidFill>
                  <a:srgbClr val="000066"/>
                </a:solidFill>
                <a:latin typeface="Rockwell" panose="02060603020205020403" pitchFamily="18" charset="0"/>
                <a:ea typeface="Microsoft YaHei" panose="020B0503020204020204" pitchFamily="34" charset="-122"/>
              </a:rPr>
              <a:t>12.2 percent</a:t>
            </a:r>
          </a:p>
          <a:p>
            <a:pPr>
              <a:lnSpc>
                <a:spcPct val="150000"/>
              </a:lnSpc>
              <a:spcBef>
                <a:spcPts val="450"/>
              </a:spcBef>
              <a:buClr>
                <a:srgbClr val="FF1515"/>
              </a:buClr>
              <a:buSzPct val="100000"/>
              <a:buFont typeface="Times New Roman" panose="02020603050405020304" pitchFamily="18" charset="0"/>
              <a:buAutoNum type="alphaUcPeriod"/>
            </a:pPr>
            <a:r>
              <a:rPr lang="fr-FR" altLang="en-US" dirty="0">
                <a:solidFill>
                  <a:srgbClr val="000066"/>
                </a:solidFill>
                <a:latin typeface="Rockwell" panose="02060603020205020403" pitchFamily="18" charset="0"/>
                <a:ea typeface="Microsoft YaHei" panose="020B0503020204020204" pitchFamily="34" charset="-122"/>
              </a:rPr>
              <a:t>20.6 percent</a:t>
            </a:r>
          </a:p>
          <a:p>
            <a:pPr>
              <a:lnSpc>
                <a:spcPct val="150000"/>
              </a:lnSpc>
              <a:spcBef>
                <a:spcPts val="450"/>
              </a:spcBef>
              <a:buClr>
                <a:srgbClr val="FF1515"/>
              </a:buClr>
              <a:buSzPct val="100000"/>
              <a:buFont typeface="Times New Roman" panose="02020603050405020304" pitchFamily="18" charset="0"/>
              <a:buAutoNum type="alphaUcPeriod"/>
            </a:pPr>
            <a:r>
              <a:rPr lang="fr-FR" altLang="en-US" dirty="0">
                <a:solidFill>
                  <a:srgbClr val="000066"/>
                </a:solidFill>
                <a:latin typeface="Rockwell" panose="02060603020205020403" pitchFamily="18" charset="0"/>
                <a:ea typeface="Microsoft YaHei" panose="020B0503020204020204" pitchFamily="34" charset="-122"/>
              </a:rPr>
              <a:t>25.9 percent</a:t>
            </a:r>
            <a:br>
              <a:rPr lang="en-US" altLang="en-US" dirty="0">
                <a:solidFill>
                  <a:srgbClr val="000066"/>
                </a:solidFill>
                <a:latin typeface="Rockwell" panose="02060603020205020403" pitchFamily="18" charset="0"/>
                <a:ea typeface="Microsoft YaHei" panose="020B0503020204020204" pitchFamily="34" charset="-122"/>
              </a:rPr>
            </a:br>
            <a:r>
              <a:rPr lang="en-US" altLang="en-US" dirty="0">
                <a:solidFill>
                  <a:srgbClr val="000066"/>
                </a:solidFill>
                <a:latin typeface="Rockwell" panose="02060603020205020403" pitchFamily="18" charset="0"/>
                <a:ea typeface="Microsoft YaHei" panose="020B0503020204020204" pitchFamily="34" charset="-122"/>
              </a:rPr>
              <a:t> </a:t>
            </a:r>
          </a:p>
        </p:txBody>
      </p:sp>
      <p:sp>
        <p:nvSpPr>
          <p:cNvPr id="3" name="Slide Number Placeholder 2">
            <a:extLst>
              <a:ext uri="{FF2B5EF4-FFF2-40B4-BE49-F238E27FC236}">
                <a16:creationId xmlns:a16="http://schemas.microsoft.com/office/drawing/2014/main" id="{518C5430-F9DF-CD8D-DC36-FA19E209C6D9}"/>
              </a:ext>
            </a:extLst>
          </p:cNvPr>
          <p:cNvSpPr>
            <a:spLocks noGrp="1"/>
          </p:cNvSpPr>
          <p:nvPr>
            <p:ph type="sldNum" sz="quarter" idx="12"/>
          </p:nvPr>
        </p:nvSpPr>
        <p:spPr/>
        <p:txBody>
          <a:bodyPr/>
          <a:lstStyle/>
          <a:p>
            <a:pPr>
              <a:defRPr/>
            </a:pPr>
            <a:fld id="{F9B04EAC-6405-42D3-B5A3-0AE3489ADD26}" type="slidenum">
              <a:rPr lang="en-US" smtClean="0"/>
              <a:pPr>
                <a:defRPr/>
              </a:pPr>
              <a:t>20</a:t>
            </a:fld>
            <a:endParaRPr lang="en-US" dirty="0"/>
          </a:p>
        </p:txBody>
      </p:sp>
      <p:sp>
        <p:nvSpPr>
          <p:cNvPr id="2" name="Rectangle 4">
            <a:extLst>
              <a:ext uri="{FF2B5EF4-FFF2-40B4-BE49-F238E27FC236}">
                <a16:creationId xmlns:a16="http://schemas.microsoft.com/office/drawing/2014/main" id="{9184BFF0-4418-9D2D-8FEB-599F5E65A3AC}"/>
              </a:ext>
            </a:extLst>
          </p:cNvPr>
          <p:cNvSpPr txBox="1">
            <a:spLocks noChangeArrowheads="1"/>
          </p:cNvSpPr>
          <p:nvPr/>
        </p:nvSpPr>
        <p:spPr>
          <a:xfrm>
            <a:off x="350520" y="156736"/>
            <a:ext cx="8496300" cy="887204"/>
          </a:xfrm>
          <a:prstGeom prst="rect">
            <a:avLst/>
          </a:prstGeom>
        </p:spPr>
        <p:txBody>
          <a:bodyPr>
            <a:normAutofit fontScale="90000" lnSpcReduction="20000"/>
          </a:bodyPr>
          <a:lstStyle>
            <a:lvl1pPr algn="l" defTabSz="685800" rtl="0" eaLnBrk="1" latinLnBrk="0" hangingPunct="1">
              <a:lnSpc>
                <a:spcPct val="90000"/>
              </a:lnSpc>
              <a:spcBef>
                <a:spcPct val="0"/>
              </a:spcBef>
              <a:buNone/>
              <a:defRPr sz="3300" kern="1200">
                <a:solidFill>
                  <a:srgbClr val="E33928"/>
                </a:solidFill>
                <a:latin typeface="Georgia" panose="02040502050405020303" pitchFamily="18" charset="0"/>
                <a:ea typeface="+mj-ea"/>
                <a:cs typeface="+mj-cs"/>
              </a:defRPr>
            </a:lvl1pPr>
          </a:lstStyle>
          <a:p>
            <a:pPr algn="ctr">
              <a:lnSpc>
                <a:spcPct val="150000"/>
              </a:lnSpc>
            </a:pPr>
            <a:r>
              <a:rPr lang="en-US" altLang="en-US" sz="2200" dirty="0">
                <a:latin typeface="Rockwell" panose="02060603020205020403" pitchFamily="18" charset="0"/>
              </a:rPr>
              <a:t>G5B10</a:t>
            </a:r>
          </a:p>
          <a:p>
            <a:pPr algn="ctr">
              <a:lnSpc>
                <a:spcPct val="150000"/>
              </a:lnSpc>
            </a:pPr>
            <a:r>
              <a:rPr lang="en-US" altLang="en-US" sz="2200" dirty="0">
                <a:latin typeface="Rockwell" panose="02060603020205020403" pitchFamily="18" charset="0"/>
              </a:rPr>
              <a:t>What percentage of power loss is equivalent to a loss of 1 dB?</a:t>
            </a:r>
            <a:endParaRPr lang="en-US" altLang="en-US" sz="2000" dirty="0">
              <a:latin typeface="Rockwell" panose="02060603020205020403" pitchFamily="18" charset="0"/>
            </a:endParaRPr>
          </a:p>
        </p:txBody>
      </p:sp>
    </p:spTree>
    <p:extLst>
      <p:ext uri="{BB962C8B-B14F-4D97-AF65-F5344CB8AC3E}">
        <p14:creationId xmlns:p14="http://schemas.microsoft.com/office/powerpoint/2010/main" val="2394768331"/>
      </p:ext>
    </p:extLst>
  </p:cSld>
  <p:clrMapOvr>
    <a:masterClrMapping/>
  </p:clrMapOvr>
  <p:transition spd="slow"/>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B94E7C-A19F-9AB2-2C43-4B969A39633B}"/>
            </a:ext>
          </a:extLst>
        </p:cNvPr>
        <p:cNvGrpSpPr/>
        <p:nvPr/>
      </p:nvGrpSpPr>
      <p:grpSpPr>
        <a:xfrm>
          <a:off x="0" y="0"/>
          <a:ext cx="0" cy="0"/>
          <a:chOff x="0" y="0"/>
          <a:chExt cx="0" cy="0"/>
        </a:xfrm>
      </p:grpSpPr>
      <p:sp>
        <p:nvSpPr>
          <p:cNvPr id="49154" name="Rectangle 2">
            <a:extLst>
              <a:ext uri="{FF2B5EF4-FFF2-40B4-BE49-F238E27FC236}">
                <a16:creationId xmlns:a16="http://schemas.microsoft.com/office/drawing/2014/main" id="{B933D409-475E-0DF3-BDB4-77E73F2BE9AD}"/>
              </a:ext>
            </a:extLst>
          </p:cNvPr>
          <p:cNvSpPr>
            <a:spLocks noChangeArrowheads="1"/>
          </p:cNvSpPr>
          <p:nvPr/>
        </p:nvSpPr>
        <p:spPr bwMode="auto">
          <a:xfrm>
            <a:off x="350520" y="1189300"/>
            <a:ext cx="8496300" cy="345567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7500" tIns="33750" rIns="67500" bIns="33750"/>
          <a:lstStyle>
            <a:lvl1pPr marL="379413" indent="-379413">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1pPr>
            <a:lvl2pPr marL="742950" indent="-28575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2pPr>
            <a:lvl3pPr marL="11430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3pPr>
            <a:lvl4pPr marL="16002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4pPr>
            <a:lvl5pPr marL="20574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5pPr>
            <a:lvl6pPr marL="25146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6pPr>
            <a:lvl7pPr marL="29718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7pPr>
            <a:lvl8pPr marL="34290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8pPr>
            <a:lvl9pPr marL="38862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9pPr>
          </a:lstStyle>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The distance between the centers of the conductors and the radius of the conductors</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The distance between the centers of the conductors and the length of the line</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The radius of the conductors and the frequency of the signal</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The frequency of the signal and the length of the line</a:t>
            </a:r>
            <a:br>
              <a:rPr lang="en-US" altLang="en-US" dirty="0">
                <a:solidFill>
                  <a:srgbClr val="000066"/>
                </a:solidFill>
                <a:latin typeface="Rockwell" panose="02060603020205020403" pitchFamily="18" charset="0"/>
                <a:ea typeface="Microsoft YaHei" panose="020B0503020204020204" pitchFamily="34" charset="-122"/>
              </a:rPr>
            </a:br>
            <a:r>
              <a:rPr lang="en-US" altLang="en-US" dirty="0">
                <a:solidFill>
                  <a:srgbClr val="000066"/>
                </a:solidFill>
                <a:latin typeface="Rockwell" panose="02060603020205020403" pitchFamily="18" charset="0"/>
                <a:ea typeface="Microsoft YaHei" panose="020B0503020204020204" pitchFamily="34" charset="-122"/>
              </a:rPr>
              <a:t> </a:t>
            </a:r>
          </a:p>
        </p:txBody>
      </p:sp>
      <p:sp>
        <p:nvSpPr>
          <p:cNvPr id="3" name="Slide Number Placeholder 2">
            <a:extLst>
              <a:ext uri="{FF2B5EF4-FFF2-40B4-BE49-F238E27FC236}">
                <a16:creationId xmlns:a16="http://schemas.microsoft.com/office/drawing/2014/main" id="{93045D45-A137-9D03-D179-879066FED51A}"/>
              </a:ext>
            </a:extLst>
          </p:cNvPr>
          <p:cNvSpPr>
            <a:spLocks noGrp="1"/>
          </p:cNvSpPr>
          <p:nvPr>
            <p:ph type="sldNum" sz="quarter" idx="12"/>
          </p:nvPr>
        </p:nvSpPr>
        <p:spPr/>
        <p:txBody>
          <a:bodyPr/>
          <a:lstStyle/>
          <a:p>
            <a:pPr>
              <a:defRPr/>
            </a:pPr>
            <a:fld id="{F9B04EAC-6405-42D3-B5A3-0AE3489ADD26}" type="slidenum">
              <a:rPr lang="en-US" smtClean="0"/>
              <a:pPr>
                <a:defRPr/>
              </a:pPr>
              <a:t>21</a:t>
            </a:fld>
            <a:endParaRPr lang="en-US" dirty="0"/>
          </a:p>
        </p:txBody>
      </p:sp>
      <p:sp>
        <p:nvSpPr>
          <p:cNvPr id="2" name="Rectangle 4">
            <a:extLst>
              <a:ext uri="{FF2B5EF4-FFF2-40B4-BE49-F238E27FC236}">
                <a16:creationId xmlns:a16="http://schemas.microsoft.com/office/drawing/2014/main" id="{9960E774-339D-889E-5E6E-3472DFB4B3CA}"/>
              </a:ext>
            </a:extLst>
          </p:cNvPr>
          <p:cNvSpPr txBox="1">
            <a:spLocks noChangeArrowheads="1"/>
          </p:cNvSpPr>
          <p:nvPr/>
        </p:nvSpPr>
        <p:spPr>
          <a:xfrm>
            <a:off x="350520" y="156736"/>
            <a:ext cx="8496300" cy="1138664"/>
          </a:xfrm>
          <a:prstGeom prst="rect">
            <a:avLst/>
          </a:prstGeom>
        </p:spPr>
        <p:txBody>
          <a:bodyPr>
            <a:normAutofit fontScale="82500" lnSpcReduction="20000"/>
          </a:bodyPr>
          <a:lstStyle>
            <a:lvl1pPr algn="l" defTabSz="685800" rtl="0" eaLnBrk="1" latinLnBrk="0" hangingPunct="1">
              <a:lnSpc>
                <a:spcPct val="90000"/>
              </a:lnSpc>
              <a:spcBef>
                <a:spcPct val="0"/>
              </a:spcBef>
              <a:buNone/>
              <a:defRPr sz="3300" kern="1200">
                <a:solidFill>
                  <a:srgbClr val="E33928"/>
                </a:solidFill>
                <a:latin typeface="Georgia" panose="02040502050405020303" pitchFamily="18" charset="0"/>
                <a:ea typeface="+mj-ea"/>
                <a:cs typeface="+mj-cs"/>
              </a:defRPr>
            </a:lvl1pPr>
          </a:lstStyle>
          <a:p>
            <a:pPr algn="ctr">
              <a:lnSpc>
                <a:spcPct val="150000"/>
              </a:lnSpc>
            </a:pPr>
            <a:r>
              <a:rPr lang="en-US" altLang="en-US" sz="2200" dirty="0">
                <a:latin typeface="Rockwell" panose="02060603020205020403" pitchFamily="18" charset="0"/>
              </a:rPr>
              <a:t>G9A01</a:t>
            </a:r>
          </a:p>
          <a:p>
            <a:pPr algn="ctr">
              <a:lnSpc>
                <a:spcPct val="150000"/>
              </a:lnSpc>
            </a:pPr>
            <a:r>
              <a:rPr lang="en-US" altLang="en-US" sz="2200" dirty="0">
                <a:latin typeface="Rockwell" panose="02060603020205020403" pitchFamily="18" charset="0"/>
              </a:rPr>
              <a:t>Which of the following factors determine the characteristic impedance of a parallel conductor feed line?</a:t>
            </a:r>
            <a:endParaRPr lang="en-US" altLang="en-US" sz="2000" dirty="0">
              <a:latin typeface="Rockwell" panose="02060603020205020403" pitchFamily="18" charset="0"/>
            </a:endParaRPr>
          </a:p>
        </p:txBody>
      </p:sp>
    </p:spTree>
    <p:extLst>
      <p:ext uri="{BB962C8B-B14F-4D97-AF65-F5344CB8AC3E}">
        <p14:creationId xmlns:p14="http://schemas.microsoft.com/office/powerpoint/2010/main" val="3086649795"/>
      </p:ext>
    </p:extLst>
  </p:cSld>
  <p:clrMapOvr>
    <a:masterClrMapping/>
  </p:clrMapOvr>
  <p:transition spd="slow"/>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327D3F-FEA1-04BA-65E7-61AF729140C6}"/>
            </a:ext>
          </a:extLst>
        </p:cNvPr>
        <p:cNvGrpSpPr/>
        <p:nvPr/>
      </p:nvGrpSpPr>
      <p:grpSpPr>
        <a:xfrm>
          <a:off x="0" y="0"/>
          <a:ext cx="0" cy="0"/>
          <a:chOff x="0" y="0"/>
          <a:chExt cx="0" cy="0"/>
        </a:xfrm>
      </p:grpSpPr>
      <p:sp>
        <p:nvSpPr>
          <p:cNvPr id="49154" name="Rectangle 2">
            <a:extLst>
              <a:ext uri="{FF2B5EF4-FFF2-40B4-BE49-F238E27FC236}">
                <a16:creationId xmlns:a16="http://schemas.microsoft.com/office/drawing/2014/main" id="{B1079899-B29E-606A-AEB0-FB977ACC72DA}"/>
              </a:ext>
            </a:extLst>
          </p:cNvPr>
          <p:cNvSpPr>
            <a:spLocks noChangeArrowheads="1"/>
          </p:cNvSpPr>
          <p:nvPr/>
        </p:nvSpPr>
        <p:spPr bwMode="auto">
          <a:xfrm>
            <a:off x="350520" y="1089660"/>
            <a:ext cx="8496300" cy="345567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7500" tIns="33750" rIns="67500" bIns="33750"/>
          <a:lstStyle>
            <a:lvl1pPr marL="379413" indent="-379413">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1pPr>
            <a:lvl2pPr marL="742950" indent="-28575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2pPr>
            <a:lvl3pPr marL="11430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3pPr>
            <a:lvl4pPr marL="16002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4pPr>
            <a:lvl5pPr marL="20574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5pPr>
            <a:lvl6pPr marL="25146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6pPr>
            <a:lvl7pPr marL="29718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7pPr>
            <a:lvl8pPr marL="34290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8pPr>
            <a:lvl9pPr marL="38862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9pPr>
          </a:lstStyle>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50 ohms</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75 ohms</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100 ohms</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450 ohms</a:t>
            </a:r>
            <a:br>
              <a:rPr lang="en-US" altLang="en-US" dirty="0">
                <a:solidFill>
                  <a:srgbClr val="000066"/>
                </a:solidFill>
                <a:latin typeface="Rockwell" panose="02060603020205020403" pitchFamily="18" charset="0"/>
                <a:ea typeface="Microsoft YaHei" panose="020B0503020204020204" pitchFamily="34" charset="-122"/>
              </a:rPr>
            </a:br>
            <a:r>
              <a:rPr lang="en-US" altLang="en-US" dirty="0">
                <a:solidFill>
                  <a:srgbClr val="000066"/>
                </a:solidFill>
                <a:latin typeface="Rockwell" panose="02060603020205020403" pitchFamily="18" charset="0"/>
                <a:ea typeface="Microsoft YaHei" panose="020B0503020204020204" pitchFamily="34" charset="-122"/>
              </a:rPr>
              <a:t> </a:t>
            </a:r>
          </a:p>
        </p:txBody>
      </p:sp>
      <p:sp>
        <p:nvSpPr>
          <p:cNvPr id="3" name="Slide Number Placeholder 2">
            <a:extLst>
              <a:ext uri="{FF2B5EF4-FFF2-40B4-BE49-F238E27FC236}">
                <a16:creationId xmlns:a16="http://schemas.microsoft.com/office/drawing/2014/main" id="{D7A0BEF6-35F1-47FA-7E41-BD94F262F03C}"/>
              </a:ext>
            </a:extLst>
          </p:cNvPr>
          <p:cNvSpPr>
            <a:spLocks noGrp="1"/>
          </p:cNvSpPr>
          <p:nvPr>
            <p:ph type="sldNum" sz="quarter" idx="12"/>
          </p:nvPr>
        </p:nvSpPr>
        <p:spPr/>
        <p:txBody>
          <a:bodyPr/>
          <a:lstStyle/>
          <a:p>
            <a:pPr>
              <a:defRPr/>
            </a:pPr>
            <a:fld id="{F9B04EAC-6405-42D3-B5A3-0AE3489ADD26}" type="slidenum">
              <a:rPr lang="en-US" smtClean="0"/>
              <a:pPr>
                <a:defRPr/>
              </a:pPr>
              <a:t>22</a:t>
            </a:fld>
            <a:endParaRPr lang="en-US" dirty="0"/>
          </a:p>
        </p:txBody>
      </p:sp>
      <p:sp>
        <p:nvSpPr>
          <p:cNvPr id="2" name="Rectangle 4">
            <a:extLst>
              <a:ext uri="{FF2B5EF4-FFF2-40B4-BE49-F238E27FC236}">
                <a16:creationId xmlns:a16="http://schemas.microsoft.com/office/drawing/2014/main" id="{4A7A3E49-A132-35E4-182C-55C0E00034E3}"/>
              </a:ext>
            </a:extLst>
          </p:cNvPr>
          <p:cNvSpPr txBox="1">
            <a:spLocks noChangeArrowheads="1"/>
          </p:cNvSpPr>
          <p:nvPr/>
        </p:nvSpPr>
        <p:spPr>
          <a:xfrm>
            <a:off x="350520" y="156736"/>
            <a:ext cx="8496300" cy="887204"/>
          </a:xfrm>
          <a:prstGeom prst="rect">
            <a:avLst/>
          </a:prstGeom>
        </p:spPr>
        <p:txBody>
          <a:bodyPr>
            <a:normAutofit fontScale="75000" lnSpcReduction="20000"/>
          </a:bodyPr>
          <a:lstStyle>
            <a:lvl1pPr algn="l" defTabSz="685800" rtl="0" eaLnBrk="1" latinLnBrk="0" hangingPunct="1">
              <a:lnSpc>
                <a:spcPct val="90000"/>
              </a:lnSpc>
              <a:spcBef>
                <a:spcPct val="0"/>
              </a:spcBef>
              <a:buNone/>
              <a:defRPr sz="3300" kern="1200">
                <a:solidFill>
                  <a:srgbClr val="E33928"/>
                </a:solidFill>
                <a:latin typeface="Georgia" panose="02040502050405020303" pitchFamily="18" charset="0"/>
                <a:ea typeface="+mj-ea"/>
                <a:cs typeface="+mj-cs"/>
              </a:defRPr>
            </a:lvl1pPr>
          </a:lstStyle>
          <a:p>
            <a:pPr algn="ctr">
              <a:lnSpc>
                <a:spcPct val="150000"/>
              </a:lnSpc>
            </a:pPr>
            <a:r>
              <a:rPr lang="en-US" altLang="en-US" sz="2200" dirty="0">
                <a:latin typeface="Rockwell" panose="02060603020205020403" pitchFamily="18" charset="0"/>
              </a:rPr>
              <a:t>G9A03</a:t>
            </a:r>
          </a:p>
          <a:p>
            <a:pPr algn="ctr">
              <a:lnSpc>
                <a:spcPct val="150000"/>
              </a:lnSpc>
            </a:pPr>
            <a:r>
              <a:rPr lang="en-US" altLang="en-US" sz="2200" dirty="0">
                <a:latin typeface="Rockwell" panose="02060603020205020403" pitchFamily="18" charset="0"/>
              </a:rPr>
              <a:t>What is the nominal characteristic impedance of “window line” transmission line?</a:t>
            </a:r>
            <a:endParaRPr lang="en-US" altLang="en-US" sz="2000" dirty="0">
              <a:latin typeface="Rockwell" panose="02060603020205020403" pitchFamily="18" charset="0"/>
            </a:endParaRPr>
          </a:p>
        </p:txBody>
      </p:sp>
    </p:spTree>
    <p:extLst>
      <p:ext uri="{BB962C8B-B14F-4D97-AF65-F5344CB8AC3E}">
        <p14:creationId xmlns:p14="http://schemas.microsoft.com/office/powerpoint/2010/main" val="4194409671"/>
      </p:ext>
    </p:extLst>
  </p:cSld>
  <p:clrMapOvr>
    <a:masterClrMapping/>
  </p:clrMapOvr>
  <p:transition spd="slow"/>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6C3FE7-23E7-1207-CA82-27E111693D23}"/>
            </a:ext>
          </a:extLst>
        </p:cNvPr>
        <p:cNvGrpSpPr/>
        <p:nvPr/>
      </p:nvGrpSpPr>
      <p:grpSpPr>
        <a:xfrm>
          <a:off x="0" y="0"/>
          <a:ext cx="0" cy="0"/>
          <a:chOff x="0" y="0"/>
          <a:chExt cx="0" cy="0"/>
        </a:xfrm>
      </p:grpSpPr>
      <p:sp>
        <p:nvSpPr>
          <p:cNvPr id="49154" name="Rectangle 2">
            <a:extLst>
              <a:ext uri="{FF2B5EF4-FFF2-40B4-BE49-F238E27FC236}">
                <a16:creationId xmlns:a16="http://schemas.microsoft.com/office/drawing/2014/main" id="{9993FEA4-9178-035E-C731-C61A74788BD2}"/>
              </a:ext>
            </a:extLst>
          </p:cNvPr>
          <p:cNvSpPr>
            <a:spLocks noChangeArrowheads="1"/>
          </p:cNvSpPr>
          <p:nvPr/>
        </p:nvSpPr>
        <p:spPr bwMode="auto">
          <a:xfrm>
            <a:off x="350520" y="1089660"/>
            <a:ext cx="8496300" cy="345567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7500" tIns="33750" rIns="67500" bIns="33750"/>
          <a:lstStyle>
            <a:lvl1pPr marL="379413" indent="-379413">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1pPr>
            <a:lvl2pPr marL="742950" indent="-28575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2pPr>
            <a:lvl3pPr marL="11430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3pPr>
            <a:lvl4pPr marL="16002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4pPr>
            <a:lvl5pPr marL="20574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5pPr>
            <a:lvl6pPr marL="25146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6pPr>
            <a:lvl7pPr marL="29718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7pPr>
            <a:lvl8pPr marL="34290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8pPr>
            <a:lvl9pPr marL="38862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9pPr>
          </a:lstStyle>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The antenna feed point must be at DC ground potential</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The feed line must be an odd number of electrical quarter wavelengths long</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The feed line must be an even number of physical half wavelengths long</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The antenna feed point impedance must be matched to the characteristic impedance of the feed line</a:t>
            </a:r>
            <a:br>
              <a:rPr lang="en-US" altLang="en-US" dirty="0">
                <a:solidFill>
                  <a:srgbClr val="000066"/>
                </a:solidFill>
                <a:latin typeface="Rockwell" panose="02060603020205020403" pitchFamily="18" charset="0"/>
                <a:ea typeface="Microsoft YaHei" panose="020B0503020204020204" pitchFamily="34" charset="-122"/>
              </a:rPr>
            </a:br>
            <a:r>
              <a:rPr lang="en-US" altLang="en-US" dirty="0">
                <a:solidFill>
                  <a:srgbClr val="000066"/>
                </a:solidFill>
                <a:latin typeface="Rockwell" panose="02060603020205020403" pitchFamily="18" charset="0"/>
                <a:ea typeface="Microsoft YaHei" panose="020B0503020204020204" pitchFamily="34" charset="-122"/>
              </a:rPr>
              <a:t> </a:t>
            </a:r>
          </a:p>
        </p:txBody>
      </p:sp>
      <p:sp>
        <p:nvSpPr>
          <p:cNvPr id="3" name="Slide Number Placeholder 2">
            <a:extLst>
              <a:ext uri="{FF2B5EF4-FFF2-40B4-BE49-F238E27FC236}">
                <a16:creationId xmlns:a16="http://schemas.microsoft.com/office/drawing/2014/main" id="{83C2BAD9-E5CB-7A32-8811-BF001B7CFCC5}"/>
              </a:ext>
            </a:extLst>
          </p:cNvPr>
          <p:cNvSpPr>
            <a:spLocks noGrp="1"/>
          </p:cNvSpPr>
          <p:nvPr>
            <p:ph type="sldNum" sz="quarter" idx="12"/>
          </p:nvPr>
        </p:nvSpPr>
        <p:spPr/>
        <p:txBody>
          <a:bodyPr/>
          <a:lstStyle/>
          <a:p>
            <a:pPr>
              <a:defRPr/>
            </a:pPr>
            <a:fld id="{F9B04EAC-6405-42D3-B5A3-0AE3489ADD26}" type="slidenum">
              <a:rPr lang="en-US" smtClean="0"/>
              <a:pPr>
                <a:defRPr/>
              </a:pPr>
              <a:t>23</a:t>
            </a:fld>
            <a:endParaRPr lang="en-US" dirty="0"/>
          </a:p>
        </p:txBody>
      </p:sp>
      <p:sp>
        <p:nvSpPr>
          <p:cNvPr id="2" name="Rectangle 4">
            <a:extLst>
              <a:ext uri="{FF2B5EF4-FFF2-40B4-BE49-F238E27FC236}">
                <a16:creationId xmlns:a16="http://schemas.microsoft.com/office/drawing/2014/main" id="{1F00884D-6AD1-4B79-91C0-FC4BCABAAF15}"/>
              </a:ext>
            </a:extLst>
          </p:cNvPr>
          <p:cNvSpPr txBox="1">
            <a:spLocks noChangeArrowheads="1"/>
          </p:cNvSpPr>
          <p:nvPr/>
        </p:nvSpPr>
        <p:spPr>
          <a:xfrm>
            <a:off x="350520" y="156736"/>
            <a:ext cx="8442960" cy="1115804"/>
          </a:xfrm>
          <a:prstGeom prst="rect">
            <a:avLst/>
          </a:prstGeom>
        </p:spPr>
        <p:txBody>
          <a:bodyPr>
            <a:normAutofit fontScale="75000" lnSpcReduction="20000"/>
          </a:bodyPr>
          <a:lstStyle>
            <a:lvl1pPr algn="l" defTabSz="685800" rtl="0" eaLnBrk="1" latinLnBrk="0" hangingPunct="1">
              <a:lnSpc>
                <a:spcPct val="90000"/>
              </a:lnSpc>
              <a:spcBef>
                <a:spcPct val="0"/>
              </a:spcBef>
              <a:buNone/>
              <a:defRPr sz="3300" kern="1200">
                <a:solidFill>
                  <a:srgbClr val="E33928"/>
                </a:solidFill>
                <a:latin typeface="Georgia" panose="02040502050405020303" pitchFamily="18" charset="0"/>
                <a:ea typeface="+mj-ea"/>
                <a:cs typeface="+mj-cs"/>
              </a:defRPr>
            </a:lvl1pPr>
          </a:lstStyle>
          <a:p>
            <a:pPr algn="ctr">
              <a:lnSpc>
                <a:spcPct val="150000"/>
              </a:lnSpc>
            </a:pPr>
            <a:r>
              <a:rPr lang="en-US" altLang="en-US" sz="2200" dirty="0">
                <a:latin typeface="Rockwell" panose="02060603020205020403" pitchFamily="18" charset="0"/>
              </a:rPr>
              <a:t>G9A07</a:t>
            </a:r>
          </a:p>
          <a:p>
            <a:pPr algn="ctr">
              <a:lnSpc>
                <a:spcPct val="150000"/>
              </a:lnSpc>
            </a:pPr>
            <a:r>
              <a:rPr lang="en-US" altLang="en-US" sz="2200" dirty="0">
                <a:latin typeface="Rockwell" panose="02060603020205020403" pitchFamily="18" charset="0"/>
              </a:rPr>
              <a:t>What must be done to prevent standing waves on a feed line connected to an antenna?</a:t>
            </a:r>
            <a:endParaRPr lang="en-US" altLang="en-US" sz="2000" dirty="0">
              <a:latin typeface="Rockwell" panose="02060603020205020403" pitchFamily="18" charset="0"/>
            </a:endParaRPr>
          </a:p>
        </p:txBody>
      </p:sp>
    </p:spTree>
    <p:extLst>
      <p:ext uri="{BB962C8B-B14F-4D97-AF65-F5344CB8AC3E}">
        <p14:creationId xmlns:p14="http://schemas.microsoft.com/office/powerpoint/2010/main" val="3701233124"/>
      </p:ext>
    </p:extLst>
  </p:cSld>
  <p:clrMapOvr>
    <a:masterClrMapping/>
  </p:clrMapOvr>
  <p:transition spd="slow"/>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2279F3-AF7F-0FAB-BE36-91BEA02EB58E}"/>
            </a:ext>
          </a:extLst>
        </p:cNvPr>
        <p:cNvGrpSpPr/>
        <p:nvPr/>
      </p:nvGrpSpPr>
      <p:grpSpPr>
        <a:xfrm>
          <a:off x="0" y="0"/>
          <a:ext cx="0" cy="0"/>
          <a:chOff x="0" y="0"/>
          <a:chExt cx="0" cy="0"/>
        </a:xfrm>
      </p:grpSpPr>
      <p:sp>
        <p:nvSpPr>
          <p:cNvPr id="49154" name="Rectangle 2">
            <a:extLst>
              <a:ext uri="{FF2B5EF4-FFF2-40B4-BE49-F238E27FC236}">
                <a16:creationId xmlns:a16="http://schemas.microsoft.com/office/drawing/2014/main" id="{B2938523-8668-641D-9278-A9946309DA7F}"/>
              </a:ext>
            </a:extLst>
          </p:cNvPr>
          <p:cNvSpPr>
            <a:spLocks noChangeArrowheads="1"/>
          </p:cNvSpPr>
          <p:nvPr/>
        </p:nvSpPr>
        <p:spPr bwMode="auto">
          <a:xfrm>
            <a:off x="350520" y="1089660"/>
            <a:ext cx="8496300" cy="345567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7500" tIns="33750" rIns="67500" bIns="33750"/>
          <a:lstStyle>
            <a:lvl1pPr marL="379413" indent="-379413">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1pPr>
            <a:lvl2pPr marL="742950" indent="-28575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2pPr>
            <a:lvl3pPr marL="11430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3pPr>
            <a:lvl4pPr marL="16002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4pPr>
            <a:lvl5pPr marL="20574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5pPr>
            <a:lvl6pPr marL="25146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6pPr>
            <a:lvl7pPr marL="29718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7pPr>
            <a:lvl8pPr marL="34290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8pPr>
            <a:lvl9pPr marL="38862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9pPr>
          </a:lstStyle>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A moisture-resistant RF connector useful to 10 GHz</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A small bayonet connector used for data circuits</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A low noise figure VHF connector</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A nickel plated version of the PL-259</a:t>
            </a:r>
            <a:br>
              <a:rPr lang="en-US" altLang="en-US" dirty="0">
                <a:solidFill>
                  <a:srgbClr val="000066"/>
                </a:solidFill>
                <a:latin typeface="Rockwell" panose="02060603020205020403" pitchFamily="18" charset="0"/>
                <a:ea typeface="Microsoft YaHei" panose="020B0503020204020204" pitchFamily="34" charset="-122"/>
              </a:rPr>
            </a:br>
            <a:r>
              <a:rPr lang="en-US" altLang="en-US" dirty="0">
                <a:solidFill>
                  <a:srgbClr val="000066"/>
                </a:solidFill>
                <a:latin typeface="Rockwell" panose="02060603020205020403" pitchFamily="18" charset="0"/>
                <a:ea typeface="Microsoft YaHei" panose="020B0503020204020204" pitchFamily="34" charset="-122"/>
              </a:rPr>
              <a:t> </a:t>
            </a:r>
          </a:p>
        </p:txBody>
      </p:sp>
      <p:sp>
        <p:nvSpPr>
          <p:cNvPr id="3" name="Slide Number Placeholder 2">
            <a:extLst>
              <a:ext uri="{FF2B5EF4-FFF2-40B4-BE49-F238E27FC236}">
                <a16:creationId xmlns:a16="http://schemas.microsoft.com/office/drawing/2014/main" id="{A26D1383-8D9B-BD98-3CCD-AE27A9C4B51B}"/>
              </a:ext>
            </a:extLst>
          </p:cNvPr>
          <p:cNvSpPr>
            <a:spLocks noGrp="1"/>
          </p:cNvSpPr>
          <p:nvPr>
            <p:ph type="sldNum" sz="quarter" idx="12"/>
          </p:nvPr>
        </p:nvSpPr>
        <p:spPr/>
        <p:txBody>
          <a:bodyPr/>
          <a:lstStyle/>
          <a:p>
            <a:pPr>
              <a:defRPr/>
            </a:pPr>
            <a:fld id="{F9B04EAC-6405-42D3-B5A3-0AE3489ADD26}" type="slidenum">
              <a:rPr lang="en-US" smtClean="0"/>
              <a:pPr>
                <a:defRPr/>
              </a:pPr>
              <a:t>24</a:t>
            </a:fld>
            <a:endParaRPr lang="en-US" dirty="0"/>
          </a:p>
        </p:txBody>
      </p:sp>
      <p:sp>
        <p:nvSpPr>
          <p:cNvPr id="2" name="Rectangle 4">
            <a:extLst>
              <a:ext uri="{FF2B5EF4-FFF2-40B4-BE49-F238E27FC236}">
                <a16:creationId xmlns:a16="http://schemas.microsoft.com/office/drawing/2014/main" id="{FB23169F-B82C-E5F8-35FF-D74288FA41F6}"/>
              </a:ext>
            </a:extLst>
          </p:cNvPr>
          <p:cNvSpPr txBox="1">
            <a:spLocks noChangeArrowheads="1"/>
          </p:cNvSpPr>
          <p:nvPr/>
        </p:nvSpPr>
        <p:spPr>
          <a:xfrm>
            <a:off x="350520" y="156736"/>
            <a:ext cx="8496300" cy="887204"/>
          </a:xfrm>
          <a:prstGeom prst="rect">
            <a:avLst/>
          </a:prstGeom>
        </p:spPr>
        <p:txBody>
          <a:bodyPr>
            <a:normAutofit fontScale="90000" lnSpcReduction="20000"/>
          </a:bodyPr>
          <a:lstStyle>
            <a:lvl1pPr algn="l" defTabSz="685800" rtl="0" eaLnBrk="1" latinLnBrk="0" hangingPunct="1">
              <a:lnSpc>
                <a:spcPct val="90000"/>
              </a:lnSpc>
              <a:spcBef>
                <a:spcPct val="0"/>
              </a:spcBef>
              <a:buNone/>
              <a:defRPr sz="3300" kern="1200">
                <a:solidFill>
                  <a:srgbClr val="E33928"/>
                </a:solidFill>
                <a:latin typeface="Georgia" panose="02040502050405020303" pitchFamily="18" charset="0"/>
                <a:ea typeface="+mj-ea"/>
                <a:cs typeface="+mj-cs"/>
              </a:defRPr>
            </a:lvl1pPr>
          </a:lstStyle>
          <a:p>
            <a:pPr algn="ctr">
              <a:lnSpc>
                <a:spcPct val="150000"/>
              </a:lnSpc>
            </a:pPr>
            <a:r>
              <a:rPr lang="en-US" altLang="en-US" sz="2200" dirty="0">
                <a:latin typeface="Rockwell" panose="02060603020205020403" pitchFamily="18" charset="0"/>
              </a:rPr>
              <a:t>G6B07</a:t>
            </a:r>
          </a:p>
          <a:p>
            <a:pPr algn="ctr">
              <a:lnSpc>
                <a:spcPct val="150000"/>
              </a:lnSpc>
            </a:pPr>
            <a:r>
              <a:rPr lang="en-US" altLang="en-US" sz="2200" dirty="0">
                <a:latin typeface="Rockwell" panose="02060603020205020403" pitchFamily="18" charset="0"/>
              </a:rPr>
              <a:t>Which of the following describes a type N connector?</a:t>
            </a:r>
            <a:endParaRPr lang="en-US" altLang="en-US" sz="2000" dirty="0">
              <a:latin typeface="Rockwell" panose="02060603020205020403" pitchFamily="18" charset="0"/>
            </a:endParaRPr>
          </a:p>
        </p:txBody>
      </p:sp>
    </p:spTree>
    <p:extLst>
      <p:ext uri="{BB962C8B-B14F-4D97-AF65-F5344CB8AC3E}">
        <p14:creationId xmlns:p14="http://schemas.microsoft.com/office/powerpoint/2010/main" val="3033479945"/>
      </p:ext>
    </p:extLst>
  </p:cSld>
  <p:clrMapOvr>
    <a:masterClrMapping/>
  </p:clrMapOvr>
  <p:transition spd="slow"/>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D63E40-699E-5133-9FEE-9A2B8D4720E0}"/>
            </a:ext>
          </a:extLst>
        </p:cNvPr>
        <p:cNvGrpSpPr/>
        <p:nvPr/>
      </p:nvGrpSpPr>
      <p:grpSpPr>
        <a:xfrm>
          <a:off x="0" y="0"/>
          <a:ext cx="0" cy="0"/>
          <a:chOff x="0" y="0"/>
          <a:chExt cx="0" cy="0"/>
        </a:xfrm>
      </p:grpSpPr>
      <p:sp>
        <p:nvSpPr>
          <p:cNvPr id="49154" name="Rectangle 2">
            <a:extLst>
              <a:ext uri="{FF2B5EF4-FFF2-40B4-BE49-F238E27FC236}">
                <a16:creationId xmlns:a16="http://schemas.microsoft.com/office/drawing/2014/main" id="{E4493B1F-F5D3-1A24-4B06-ABC19086B906}"/>
              </a:ext>
            </a:extLst>
          </p:cNvPr>
          <p:cNvSpPr>
            <a:spLocks noChangeArrowheads="1"/>
          </p:cNvSpPr>
          <p:nvPr/>
        </p:nvSpPr>
        <p:spPr bwMode="auto">
          <a:xfrm>
            <a:off x="350520" y="1089660"/>
            <a:ext cx="8496300" cy="345567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7500" tIns="33750" rIns="67500" bIns="33750"/>
          <a:lstStyle>
            <a:lvl1pPr marL="379413" indent="-379413">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1pPr>
            <a:lvl2pPr marL="742950" indent="-28575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2pPr>
            <a:lvl3pPr marL="11430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3pPr>
            <a:lvl4pPr marL="16002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4pPr>
            <a:lvl5pPr marL="20574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5pPr>
            <a:lvl6pPr marL="25146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6pPr>
            <a:lvl7pPr marL="29718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7pPr>
            <a:lvl8pPr marL="34290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8pPr>
            <a:lvl9pPr marL="38862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9pPr>
          </a:lstStyle>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Operating an antenna at its resonant frequency</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Using more transmitter power than the antenna can handle</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A difference between feed line impedance and antenna feed point impedance</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Feeding the antenna with unbalanced feed line</a:t>
            </a:r>
            <a:br>
              <a:rPr lang="en-US" altLang="en-US" dirty="0">
                <a:solidFill>
                  <a:srgbClr val="000066"/>
                </a:solidFill>
                <a:latin typeface="Rockwell" panose="02060603020205020403" pitchFamily="18" charset="0"/>
                <a:ea typeface="Microsoft YaHei" panose="020B0503020204020204" pitchFamily="34" charset="-122"/>
              </a:rPr>
            </a:br>
            <a:r>
              <a:rPr lang="en-US" altLang="en-US" dirty="0">
                <a:solidFill>
                  <a:srgbClr val="000066"/>
                </a:solidFill>
                <a:latin typeface="Rockwell" panose="02060603020205020403" pitchFamily="18" charset="0"/>
                <a:ea typeface="Microsoft YaHei" panose="020B0503020204020204" pitchFamily="34" charset="-122"/>
              </a:rPr>
              <a:t> </a:t>
            </a:r>
          </a:p>
        </p:txBody>
      </p:sp>
      <p:sp>
        <p:nvSpPr>
          <p:cNvPr id="3" name="Slide Number Placeholder 2">
            <a:extLst>
              <a:ext uri="{FF2B5EF4-FFF2-40B4-BE49-F238E27FC236}">
                <a16:creationId xmlns:a16="http://schemas.microsoft.com/office/drawing/2014/main" id="{A15D97D9-67DC-A450-F782-561DC09BB90B}"/>
              </a:ext>
            </a:extLst>
          </p:cNvPr>
          <p:cNvSpPr>
            <a:spLocks noGrp="1"/>
          </p:cNvSpPr>
          <p:nvPr>
            <p:ph type="sldNum" sz="quarter" idx="12"/>
          </p:nvPr>
        </p:nvSpPr>
        <p:spPr/>
        <p:txBody>
          <a:bodyPr/>
          <a:lstStyle/>
          <a:p>
            <a:pPr>
              <a:defRPr/>
            </a:pPr>
            <a:fld id="{F9B04EAC-6405-42D3-B5A3-0AE3489ADD26}" type="slidenum">
              <a:rPr lang="en-US" smtClean="0"/>
              <a:pPr>
                <a:defRPr/>
              </a:pPr>
              <a:t>25</a:t>
            </a:fld>
            <a:endParaRPr lang="en-US" dirty="0"/>
          </a:p>
        </p:txBody>
      </p:sp>
      <p:sp>
        <p:nvSpPr>
          <p:cNvPr id="2" name="Rectangle 4">
            <a:extLst>
              <a:ext uri="{FF2B5EF4-FFF2-40B4-BE49-F238E27FC236}">
                <a16:creationId xmlns:a16="http://schemas.microsoft.com/office/drawing/2014/main" id="{E9412343-7944-9109-88F3-341F55DC513E}"/>
              </a:ext>
            </a:extLst>
          </p:cNvPr>
          <p:cNvSpPr txBox="1">
            <a:spLocks noChangeArrowheads="1"/>
          </p:cNvSpPr>
          <p:nvPr/>
        </p:nvSpPr>
        <p:spPr>
          <a:xfrm>
            <a:off x="350520" y="156736"/>
            <a:ext cx="8496300" cy="887204"/>
          </a:xfrm>
          <a:prstGeom prst="rect">
            <a:avLst/>
          </a:prstGeom>
        </p:spPr>
        <p:txBody>
          <a:bodyPr>
            <a:normAutofit fontScale="90000" lnSpcReduction="20000"/>
          </a:bodyPr>
          <a:lstStyle>
            <a:lvl1pPr algn="l" defTabSz="685800" rtl="0" eaLnBrk="1" latinLnBrk="0" hangingPunct="1">
              <a:lnSpc>
                <a:spcPct val="90000"/>
              </a:lnSpc>
              <a:spcBef>
                <a:spcPct val="0"/>
              </a:spcBef>
              <a:buNone/>
              <a:defRPr sz="3300" kern="1200">
                <a:solidFill>
                  <a:srgbClr val="E33928"/>
                </a:solidFill>
                <a:latin typeface="Georgia" panose="02040502050405020303" pitchFamily="18" charset="0"/>
                <a:ea typeface="+mj-ea"/>
                <a:cs typeface="+mj-cs"/>
              </a:defRPr>
            </a:lvl1pPr>
          </a:lstStyle>
          <a:p>
            <a:pPr algn="ctr">
              <a:lnSpc>
                <a:spcPct val="150000"/>
              </a:lnSpc>
            </a:pPr>
            <a:r>
              <a:rPr lang="en-US" altLang="en-US" sz="2200" dirty="0">
                <a:latin typeface="Rockwell" panose="02060603020205020403" pitchFamily="18" charset="0"/>
              </a:rPr>
              <a:t>G9A04</a:t>
            </a:r>
          </a:p>
          <a:p>
            <a:pPr algn="ctr">
              <a:lnSpc>
                <a:spcPct val="150000"/>
              </a:lnSpc>
            </a:pPr>
            <a:r>
              <a:rPr lang="en-US" altLang="en-US" sz="2200" dirty="0">
                <a:latin typeface="Rockwell" panose="02060603020205020403" pitchFamily="18" charset="0"/>
              </a:rPr>
              <a:t>What causes reflected power at an antenna’s feed point?</a:t>
            </a:r>
            <a:endParaRPr lang="en-US" altLang="en-US" sz="2000" dirty="0">
              <a:latin typeface="Rockwell" panose="02060603020205020403" pitchFamily="18" charset="0"/>
            </a:endParaRPr>
          </a:p>
        </p:txBody>
      </p:sp>
    </p:spTree>
    <p:extLst>
      <p:ext uri="{BB962C8B-B14F-4D97-AF65-F5344CB8AC3E}">
        <p14:creationId xmlns:p14="http://schemas.microsoft.com/office/powerpoint/2010/main" val="1622036867"/>
      </p:ext>
    </p:extLst>
  </p:cSld>
  <p:clrMapOvr>
    <a:masterClrMapping/>
  </p:clrMapOvr>
  <p:transition spd="slow"/>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C639FD2-6A17-B4A6-6C93-80CFAEF9554C}"/>
            </a:ext>
          </a:extLst>
        </p:cNvPr>
        <p:cNvGrpSpPr/>
        <p:nvPr/>
      </p:nvGrpSpPr>
      <p:grpSpPr>
        <a:xfrm>
          <a:off x="0" y="0"/>
          <a:ext cx="0" cy="0"/>
          <a:chOff x="0" y="0"/>
          <a:chExt cx="0" cy="0"/>
        </a:xfrm>
      </p:grpSpPr>
      <p:sp>
        <p:nvSpPr>
          <p:cNvPr id="49154" name="Rectangle 2">
            <a:extLst>
              <a:ext uri="{FF2B5EF4-FFF2-40B4-BE49-F238E27FC236}">
                <a16:creationId xmlns:a16="http://schemas.microsoft.com/office/drawing/2014/main" id="{04CD294E-3A0F-5848-245A-C5F743BB7AA7}"/>
              </a:ext>
            </a:extLst>
          </p:cNvPr>
          <p:cNvSpPr>
            <a:spLocks noChangeArrowheads="1"/>
          </p:cNvSpPr>
          <p:nvPr/>
        </p:nvSpPr>
        <p:spPr bwMode="auto">
          <a:xfrm>
            <a:off x="350520" y="1089660"/>
            <a:ext cx="8496300" cy="345567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7500" tIns="33750" rIns="67500" bIns="33750"/>
          <a:lstStyle>
            <a:lvl1pPr marL="379413" indent="-379413">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1pPr>
            <a:lvl2pPr marL="742950" indent="-28575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2pPr>
            <a:lvl3pPr marL="11430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3pPr>
            <a:lvl4pPr marL="16002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4pPr>
            <a:lvl5pPr marL="20574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5pPr>
            <a:lvl6pPr marL="25146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6pPr>
            <a:lvl7pPr marL="29718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7pPr>
            <a:lvl8pPr marL="34290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8pPr>
            <a:lvl9pPr marL="38862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9pPr>
          </a:lstStyle>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By creating an impedance in the current’s path</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It converts common-mode current to differential mode current</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By creating an out-of-phase current to cancel the common-mode current</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Ferrites expel magnetic fields</a:t>
            </a:r>
            <a:br>
              <a:rPr lang="en-US" altLang="en-US" dirty="0">
                <a:solidFill>
                  <a:srgbClr val="000066"/>
                </a:solidFill>
                <a:latin typeface="Rockwell" panose="02060603020205020403" pitchFamily="18" charset="0"/>
                <a:ea typeface="Microsoft YaHei" panose="020B0503020204020204" pitchFamily="34" charset="-122"/>
              </a:rPr>
            </a:br>
            <a:r>
              <a:rPr lang="en-US" altLang="en-US" dirty="0">
                <a:solidFill>
                  <a:srgbClr val="000066"/>
                </a:solidFill>
                <a:latin typeface="Rockwell" panose="02060603020205020403" pitchFamily="18" charset="0"/>
                <a:ea typeface="Microsoft YaHei" panose="020B0503020204020204" pitchFamily="34" charset="-122"/>
              </a:rPr>
              <a:t> </a:t>
            </a:r>
          </a:p>
        </p:txBody>
      </p:sp>
      <p:sp>
        <p:nvSpPr>
          <p:cNvPr id="3" name="Slide Number Placeholder 2">
            <a:extLst>
              <a:ext uri="{FF2B5EF4-FFF2-40B4-BE49-F238E27FC236}">
                <a16:creationId xmlns:a16="http://schemas.microsoft.com/office/drawing/2014/main" id="{300BE28B-6ED2-D087-A588-F771BCE15F38}"/>
              </a:ext>
            </a:extLst>
          </p:cNvPr>
          <p:cNvSpPr>
            <a:spLocks noGrp="1"/>
          </p:cNvSpPr>
          <p:nvPr>
            <p:ph type="sldNum" sz="quarter" idx="12"/>
          </p:nvPr>
        </p:nvSpPr>
        <p:spPr/>
        <p:txBody>
          <a:bodyPr/>
          <a:lstStyle/>
          <a:p>
            <a:pPr>
              <a:defRPr/>
            </a:pPr>
            <a:fld id="{F9B04EAC-6405-42D3-B5A3-0AE3489ADD26}" type="slidenum">
              <a:rPr lang="en-US" smtClean="0"/>
              <a:pPr>
                <a:defRPr/>
              </a:pPr>
              <a:t>26</a:t>
            </a:fld>
            <a:endParaRPr lang="en-US" dirty="0"/>
          </a:p>
        </p:txBody>
      </p:sp>
      <p:sp>
        <p:nvSpPr>
          <p:cNvPr id="2" name="Rectangle 4">
            <a:extLst>
              <a:ext uri="{FF2B5EF4-FFF2-40B4-BE49-F238E27FC236}">
                <a16:creationId xmlns:a16="http://schemas.microsoft.com/office/drawing/2014/main" id="{3415E1DF-524E-BB38-746A-8F49BB0BDE7C}"/>
              </a:ext>
            </a:extLst>
          </p:cNvPr>
          <p:cNvSpPr txBox="1">
            <a:spLocks noChangeArrowheads="1"/>
          </p:cNvSpPr>
          <p:nvPr/>
        </p:nvSpPr>
        <p:spPr>
          <a:xfrm>
            <a:off x="350520" y="156736"/>
            <a:ext cx="8496300" cy="1077704"/>
          </a:xfrm>
          <a:prstGeom prst="rect">
            <a:avLst/>
          </a:prstGeom>
        </p:spPr>
        <p:txBody>
          <a:bodyPr>
            <a:normAutofit fontScale="75000" lnSpcReduction="20000"/>
          </a:bodyPr>
          <a:lstStyle>
            <a:lvl1pPr algn="l" defTabSz="685800" rtl="0" eaLnBrk="1" latinLnBrk="0" hangingPunct="1">
              <a:lnSpc>
                <a:spcPct val="90000"/>
              </a:lnSpc>
              <a:spcBef>
                <a:spcPct val="0"/>
              </a:spcBef>
              <a:buNone/>
              <a:defRPr sz="3300" kern="1200">
                <a:solidFill>
                  <a:srgbClr val="E33928"/>
                </a:solidFill>
                <a:latin typeface="Georgia" panose="02040502050405020303" pitchFamily="18" charset="0"/>
                <a:ea typeface="+mj-ea"/>
                <a:cs typeface="+mj-cs"/>
              </a:defRPr>
            </a:lvl1pPr>
          </a:lstStyle>
          <a:p>
            <a:pPr algn="ctr">
              <a:lnSpc>
                <a:spcPct val="150000"/>
              </a:lnSpc>
            </a:pPr>
            <a:r>
              <a:rPr lang="en-US" altLang="en-US" sz="2200" dirty="0">
                <a:latin typeface="Rockwell" panose="02060603020205020403" pitchFamily="18" charset="0"/>
              </a:rPr>
              <a:t>G6B10</a:t>
            </a:r>
          </a:p>
          <a:p>
            <a:pPr algn="ctr">
              <a:lnSpc>
                <a:spcPct val="150000"/>
              </a:lnSpc>
            </a:pPr>
            <a:r>
              <a:rPr lang="en-US" altLang="en-US" sz="2200" dirty="0">
                <a:latin typeface="Rockwell" panose="02060603020205020403" pitchFamily="18" charset="0"/>
              </a:rPr>
              <a:t>How does a ferrite bead or core reduce common-mode RF current on the shield of a coaxial cable?</a:t>
            </a:r>
            <a:endParaRPr lang="en-US" altLang="en-US" sz="2000" dirty="0">
              <a:latin typeface="Rockwell" panose="02060603020205020403" pitchFamily="18" charset="0"/>
            </a:endParaRPr>
          </a:p>
        </p:txBody>
      </p:sp>
    </p:spTree>
    <p:extLst>
      <p:ext uri="{BB962C8B-B14F-4D97-AF65-F5344CB8AC3E}">
        <p14:creationId xmlns:p14="http://schemas.microsoft.com/office/powerpoint/2010/main" val="3500368527"/>
      </p:ext>
    </p:extLst>
  </p:cSld>
  <p:clrMapOvr>
    <a:masterClrMapping/>
  </p:clrMapOvr>
  <p:transition spd="slow"/>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0FC4CE4-944C-B7AA-9F94-B55CD63D4838}"/>
            </a:ext>
          </a:extLst>
        </p:cNvPr>
        <p:cNvGrpSpPr/>
        <p:nvPr/>
      </p:nvGrpSpPr>
      <p:grpSpPr>
        <a:xfrm>
          <a:off x="0" y="0"/>
          <a:ext cx="0" cy="0"/>
          <a:chOff x="0" y="0"/>
          <a:chExt cx="0" cy="0"/>
        </a:xfrm>
      </p:grpSpPr>
      <p:sp>
        <p:nvSpPr>
          <p:cNvPr id="49154" name="Rectangle 2">
            <a:extLst>
              <a:ext uri="{FF2B5EF4-FFF2-40B4-BE49-F238E27FC236}">
                <a16:creationId xmlns:a16="http://schemas.microsoft.com/office/drawing/2014/main" id="{531B3BD8-D069-3C73-6A57-AC8DA36FDCD4}"/>
              </a:ext>
            </a:extLst>
          </p:cNvPr>
          <p:cNvSpPr>
            <a:spLocks noChangeArrowheads="1"/>
          </p:cNvSpPr>
          <p:nvPr/>
        </p:nvSpPr>
        <p:spPr bwMode="auto">
          <a:xfrm>
            <a:off x="350520" y="1089660"/>
            <a:ext cx="8496300" cy="345567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7500" tIns="33750" rIns="67500" bIns="33750"/>
          <a:lstStyle>
            <a:lvl1pPr marL="379413" indent="-379413">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1pPr>
            <a:lvl2pPr marL="742950" indent="-28575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2pPr>
            <a:lvl3pPr marL="11430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3pPr>
            <a:lvl4pPr marL="16002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4pPr>
            <a:lvl5pPr marL="20574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5pPr>
            <a:lvl6pPr marL="25146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6pPr>
            <a:lvl7pPr marL="29718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7pPr>
            <a:lvl8pPr marL="34290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8pPr>
            <a:lvl9pPr marL="38862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9pPr>
          </a:lstStyle>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There is no relationship between transmission line loss and SWR</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High SWR increases loss in a lossy transmission line</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High SWR makes it difficult to measure transmission line loss</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High SWR reduces the relative effect of transmission line loss</a:t>
            </a:r>
            <a:br>
              <a:rPr lang="en-US" altLang="en-US" dirty="0">
                <a:solidFill>
                  <a:srgbClr val="000066"/>
                </a:solidFill>
                <a:latin typeface="Rockwell" panose="02060603020205020403" pitchFamily="18" charset="0"/>
                <a:ea typeface="Microsoft YaHei" panose="020B0503020204020204" pitchFamily="34" charset="-122"/>
              </a:rPr>
            </a:br>
            <a:r>
              <a:rPr lang="en-US" altLang="en-US" dirty="0">
                <a:solidFill>
                  <a:srgbClr val="000066"/>
                </a:solidFill>
                <a:latin typeface="Rockwell" panose="02060603020205020403" pitchFamily="18" charset="0"/>
                <a:ea typeface="Microsoft YaHei" panose="020B0503020204020204" pitchFamily="34" charset="-122"/>
              </a:rPr>
              <a:t> </a:t>
            </a:r>
          </a:p>
        </p:txBody>
      </p:sp>
      <p:sp>
        <p:nvSpPr>
          <p:cNvPr id="3" name="Slide Number Placeholder 2">
            <a:extLst>
              <a:ext uri="{FF2B5EF4-FFF2-40B4-BE49-F238E27FC236}">
                <a16:creationId xmlns:a16="http://schemas.microsoft.com/office/drawing/2014/main" id="{61610953-6261-A07C-0578-49364AD662BC}"/>
              </a:ext>
            </a:extLst>
          </p:cNvPr>
          <p:cNvSpPr>
            <a:spLocks noGrp="1"/>
          </p:cNvSpPr>
          <p:nvPr>
            <p:ph type="sldNum" sz="quarter" idx="12"/>
          </p:nvPr>
        </p:nvSpPr>
        <p:spPr/>
        <p:txBody>
          <a:bodyPr/>
          <a:lstStyle/>
          <a:p>
            <a:pPr>
              <a:defRPr/>
            </a:pPr>
            <a:fld id="{F9B04EAC-6405-42D3-B5A3-0AE3489ADD26}" type="slidenum">
              <a:rPr lang="en-US" smtClean="0"/>
              <a:pPr>
                <a:defRPr/>
              </a:pPr>
              <a:t>27</a:t>
            </a:fld>
            <a:endParaRPr lang="en-US" dirty="0"/>
          </a:p>
        </p:txBody>
      </p:sp>
      <p:sp>
        <p:nvSpPr>
          <p:cNvPr id="2" name="Rectangle 4">
            <a:extLst>
              <a:ext uri="{FF2B5EF4-FFF2-40B4-BE49-F238E27FC236}">
                <a16:creationId xmlns:a16="http://schemas.microsoft.com/office/drawing/2014/main" id="{BCAAA2F9-80C1-787B-1273-F4C30C63051A}"/>
              </a:ext>
            </a:extLst>
          </p:cNvPr>
          <p:cNvSpPr txBox="1">
            <a:spLocks noChangeArrowheads="1"/>
          </p:cNvSpPr>
          <p:nvPr/>
        </p:nvSpPr>
        <p:spPr>
          <a:xfrm>
            <a:off x="350520" y="156736"/>
            <a:ext cx="8496300" cy="887204"/>
          </a:xfrm>
          <a:prstGeom prst="rect">
            <a:avLst/>
          </a:prstGeom>
        </p:spPr>
        <p:txBody>
          <a:bodyPr>
            <a:normAutofit fontScale="67500" lnSpcReduction="20000"/>
          </a:bodyPr>
          <a:lstStyle>
            <a:lvl1pPr algn="l" defTabSz="685800" rtl="0" eaLnBrk="1" latinLnBrk="0" hangingPunct="1">
              <a:lnSpc>
                <a:spcPct val="90000"/>
              </a:lnSpc>
              <a:spcBef>
                <a:spcPct val="0"/>
              </a:spcBef>
              <a:buNone/>
              <a:defRPr sz="3300" kern="1200">
                <a:solidFill>
                  <a:srgbClr val="E33928"/>
                </a:solidFill>
                <a:latin typeface="Georgia" panose="02040502050405020303" pitchFamily="18" charset="0"/>
                <a:ea typeface="+mj-ea"/>
                <a:cs typeface="+mj-cs"/>
              </a:defRPr>
            </a:lvl1pPr>
          </a:lstStyle>
          <a:p>
            <a:pPr algn="ctr">
              <a:lnSpc>
                <a:spcPct val="150000"/>
              </a:lnSpc>
            </a:pPr>
            <a:r>
              <a:rPr lang="en-US" altLang="en-US" sz="2200" dirty="0">
                <a:latin typeface="Rockwell" panose="02060603020205020403" pitchFamily="18" charset="0"/>
              </a:rPr>
              <a:t>G9A02</a:t>
            </a:r>
          </a:p>
          <a:p>
            <a:pPr algn="ctr">
              <a:lnSpc>
                <a:spcPct val="150000"/>
              </a:lnSpc>
            </a:pPr>
            <a:r>
              <a:rPr lang="en-US" altLang="en-US" sz="2200" dirty="0">
                <a:latin typeface="Rockwell" panose="02060603020205020403" pitchFamily="18" charset="0"/>
              </a:rPr>
              <a:t>What is the relationship between high standing wave ratio (SWR) and transmission line loss?</a:t>
            </a:r>
            <a:endParaRPr lang="en-US" altLang="en-US" sz="2000" dirty="0">
              <a:latin typeface="Rockwell" panose="02060603020205020403" pitchFamily="18" charset="0"/>
            </a:endParaRPr>
          </a:p>
        </p:txBody>
      </p:sp>
    </p:spTree>
    <p:extLst>
      <p:ext uri="{BB962C8B-B14F-4D97-AF65-F5344CB8AC3E}">
        <p14:creationId xmlns:p14="http://schemas.microsoft.com/office/powerpoint/2010/main" val="2583577470"/>
      </p:ext>
    </p:extLst>
  </p:cSld>
  <p:clrMapOvr>
    <a:masterClrMapping/>
  </p:clrMapOvr>
  <p:transition spd="slow"/>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DE3E72-CFFD-20C4-AB9F-95CFD695605A}"/>
            </a:ext>
          </a:extLst>
        </p:cNvPr>
        <p:cNvGrpSpPr/>
        <p:nvPr/>
      </p:nvGrpSpPr>
      <p:grpSpPr>
        <a:xfrm>
          <a:off x="0" y="0"/>
          <a:ext cx="0" cy="0"/>
          <a:chOff x="0" y="0"/>
          <a:chExt cx="0" cy="0"/>
        </a:xfrm>
      </p:grpSpPr>
      <p:sp>
        <p:nvSpPr>
          <p:cNvPr id="49154" name="Rectangle 2">
            <a:extLst>
              <a:ext uri="{FF2B5EF4-FFF2-40B4-BE49-F238E27FC236}">
                <a16:creationId xmlns:a16="http://schemas.microsoft.com/office/drawing/2014/main" id="{82B60F67-5792-4340-B5A5-5F675E1ABE2B}"/>
              </a:ext>
            </a:extLst>
          </p:cNvPr>
          <p:cNvSpPr>
            <a:spLocks noChangeArrowheads="1"/>
          </p:cNvSpPr>
          <p:nvPr/>
        </p:nvSpPr>
        <p:spPr bwMode="auto">
          <a:xfrm>
            <a:off x="350520" y="1089660"/>
            <a:ext cx="8496300" cy="345567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7500" tIns="33750" rIns="67500" bIns="33750"/>
          <a:lstStyle>
            <a:lvl1pPr marL="379413" indent="-379413">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1pPr>
            <a:lvl2pPr marL="742950" indent="-28575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2pPr>
            <a:lvl3pPr marL="11430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3pPr>
            <a:lvl4pPr marL="16002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4pPr>
            <a:lvl5pPr marL="20574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5pPr>
            <a:lvl6pPr marL="25146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6pPr>
            <a:lvl7pPr marL="29718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7pPr>
            <a:lvl8pPr marL="34290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8pPr>
            <a:lvl9pPr marL="38862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9pPr>
          </a:lstStyle>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Higher loss reduces SWR measured at the input to the line</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Higher loss increases SWR measured at the input to the line</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Higher loss increases the accuracy of SWR measured at the input to the line</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Transmission line loss does not affect the SWR measurement</a:t>
            </a:r>
          </a:p>
          <a:p>
            <a:pPr marL="0" indent="0">
              <a:lnSpc>
                <a:spcPct val="150000"/>
              </a:lnSpc>
              <a:spcBef>
                <a:spcPts val="450"/>
              </a:spcBef>
              <a:buClr>
                <a:srgbClr val="FF1515"/>
              </a:buClr>
              <a:buSzPct val="100000"/>
            </a:pPr>
            <a:br>
              <a:rPr lang="en-US" altLang="en-US" dirty="0">
                <a:solidFill>
                  <a:srgbClr val="000066"/>
                </a:solidFill>
                <a:latin typeface="Rockwell" panose="02060603020205020403" pitchFamily="18" charset="0"/>
                <a:ea typeface="Microsoft YaHei" panose="020B0503020204020204" pitchFamily="34" charset="-122"/>
              </a:rPr>
            </a:br>
            <a:r>
              <a:rPr lang="en-US" altLang="en-US" dirty="0">
                <a:solidFill>
                  <a:srgbClr val="000066"/>
                </a:solidFill>
                <a:latin typeface="Rockwell" panose="02060603020205020403" pitchFamily="18" charset="0"/>
                <a:ea typeface="Microsoft YaHei" panose="020B0503020204020204" pitchFamily="34" charset="-122"/>
              </a:rPr>
              <a:t> </a:t>
            </a:r>
          </a:p>
        </p:txBody>
      </p:sp>
      <p:sp>
        <p:nvSpPr>
          <p:cNvPr id="3" name="Slide Number Placeholder 2">
            <a:extLst>
              <a:ext uri="{FF2B5EF4-FFF2-40B4-BE49-F238E27FC236}">
                <a16:creationId xmlns:a16="http://schemas.microsoft.com/office/drawing/2014/main" id="{6365A89C-00AD-6A91-3D0A-A5E24C77A9F8}"/>
              </a:ext>
            </a:extLst>
          </p:cNvPr>
          <p:cNvSpPr>
            <a:spLocks noGrp="1"/>
          </p:cNvSpPr>
          <p:nvPr>
            <p:ph type="sldNum" sz="quarter" idx="12"/>
          </p:nvPr>
        </p:nvSpPr>
        <p:spPr/>
        <p:txBody>
          <a:bodyPr/>
          <a:lstStyle/>
          <a:p>
            <a:pPr>
              <a:defRPr/>
            </a:pPr>
            <a:fld id="{F9B04EAC-6405-42D3-B5A3-0AE3489ADD26}" type="slidenum">
              <a:rPr lang="en-US" smtClean="0"/>
              <a:pPr>
                <a:defRPr/>
              </a:pPr>
              <a:t>28</a:t>
            </a:fld>
            <a:endParaRPr lang="en-US" dirty="0"/>
          </a:p>
        </p:txBody>
      </p:sp>
      <p:sp>
        <p:nvSpPr>
          <p:cNvPr id="2" name="Rectangle 4">
            <a:extLst>
              <a:ext uri="{FF2B5EF4-FFF2-40B4-BE49-F238E27FC236}">
                <a16:creationId xmlns:a16="http://schemas.microsoft.com/office/drawing/2014/main" id="{6FAE1969-D407-0808-F3D8-B94BC3577515}"/>
              </a:ext>
            </a:extLst>
          </p:cNvPr>
          <p:cNvSpPr txBox="1">
            <a:spLocks noChangeArrowheads="1"/>
          </p:cNvSpPr>
          <p:nvPr/>
        </p:nvSpPr>
        <p:spPr>
          <a:xfrm>
            <a:off x="350520" y="156736"/>
            <a:ext cx="8496300" cy="887204"/>
          </a:xfrm>
          <a:prstGeom prst="rect">
            <a:avLst/>
          </a:prstGeom>
        </p:spPr>
        <p:txBody>
          <a:bodyPr>
            <a:normAutofit fontScale="75000" lnSpcReduction="20000"/>
          </a:bodyPr>
          <a:lstStyle>
            <a:lvl1pPr algn="l" defTabSz="685800" rtl="0" eaLnBrk="1" latinLnBrk="0" hangingPunct="1">
              <a:lnSpc>
                <a:spcPct val="90000"/>
              </a:lnSpc>
              <a:spcBef>
                <a:spcPct val="0"/>
              </a:spcBef>
              <a:buNone/>
              <a:defRPr sz="3300" kern="1200">
                <a:solidFill>
                  <a:srgbClr val="E33928"/>
                </a:solidFill>
                <a:latin typeface="Georgia" panose="02040502050405020303" pitchFamily="18" charset="0"/>
                <a:ea typeface="+mj-ea"/>
                <a:cs typeface="+mj-cs"/>
              </a:defRPr>
            </a:lvl1pPr>
          </a:lstStyle>
          <a:p>
            <a:pPr algn="ctr">
              <a:lnSpc>
                <a:spcPct val="150000"/>
              </a:lnSpc>
            </a:pPr>
            <a:r>
              <a:rPr lang="en-US" altLang="en-US" sz="2200" dirty="0">
                <a:latin typeface="Rockwell" panose="02060603020205020403" pitchFamily="18" charset="0"/>
              </a:rPr>
              <a:t>G9A11</a:t>
            </a:r>
          </a:p>
          <a:p>
            <a:pPr algn="ctr">
              <a:lnSpc>
                <a:spcPct val="150000"/>
              </a:lnSpc>
            </a:pPr>
            <a:r>
              <a:rPr lang="en-US" altLang="en-US" sz="2200" dirty="0">
                <a:latin typeface="Rockwell" panose="02060603020205020403" pitchFamily="18" charset="0"/>
              </a:rPr>
              <a:t>What is the effect of transmission line loss on SWR measured at the input to the line?</a:t>
            </a:r>
            <a:endParaRPr lang="en-US" altLang="en-US" sz="2000" dirty="0">
              <a:latin typeface="Rockwell" panose="02060603020205020403" pitchFamily="18" charset="0"/>
            </a:endParaRPr>
          </a:p>
        </p:txBody>
      </p:sp>
    </p:spTree>
    <p:extLst>
      <p:ext uri="{BB962C8B-B14F-4D97-AF65-F5344CB8AC3E}">
        <p14:creationId xmlns:p14="http://schemas.microsoft.com/office/powerpoint/2010/main" val="3161948953"/>
      </p:ext>
    </p:extLst>
  </p:cSld>
  <p:clrMapOvr>
    <a:masterClrMapping/>
  </p:clrMapOvr>
  <p:transition spd="slow"/>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5BF30B-63A4-33AC-DACD-6C159EF910F4}"/>
            </a:ext>
          </a:extLst>
        </p:cNvPr>
        <p:cNvGrpSpPr/>
        <p:nvPr/>
      </p:nvGrpSpPr>
      <p:grpSpPr>
        <a:xfrm>
          <a:off x="0" y="0"/>
          <a:ext cx="0" cy="0"/>
          <a:chOff x="0" y="0"/>
          <a:chExt cx="0" cy="0"/>
        </a:xfrm>
      </p:grpSpPr>
      <p:sp>
        <p:nvSpPr>
          <p:cNvPr id="49154" name="Rectangle 2">
            <a:extLst>
              <a:ext uri="{FF2B5EF4-FFF2-40B4-BE49-F238E27FC236}">
                <a16:creationId xmlns:a16="http://schemas.microsoft.com/office/drawing/2014/main" id="{C9025984-6631-4276-1A1C-43650EF79B83}"/>
              </a:ext>
            </a:extLst>
          </p:cNvPr>
          <p:cNvSpPr>
            <a:spLocks noChangeArrowheads="1"/>
          </p:cNvSpPr>
          <p:nvPr/>
        </p:nvSpPr>
        <p:spPr bwMode="auto">
          <a:xfrm>
            <a:off x="350520" y="1089660"/>
            <a:ext cx="8496300" cy="345567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7500" tIns="33750" rIns="67500" bIns="33750"/>
          <a:lstStyle>
            <a:lvl1pPr marL="379413" indent="-379413">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1pPr>
            <a:lvl2pPr marL="742950" indent="-28575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2pPr>
            <a:lvl3pPr marL="11430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3pPr>
            <a:lvl4pPr marL="16002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4pPr>
            <a:lvl5pPr marL="20574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5pPr>
            <a:lvl6pPr marL="25146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6pPr>
            <a:lvl7pPr marL="29718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7pPr>
            <a:lvl8pPr marL="34290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8pPr>
            <a:lvl9pPr marL="38862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9pPr>
          </a:lstStyle>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Slope the radials upward</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Slope the radials downward</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Lengthen the radials beyond one wavelength</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Coil the radials </a:t>
            </a:r>
          </a:p>
        </p:txBody>
      </p:sp>
      <p:sp>
        <p:nvSpPr>
          <p:cNvPr id="3" name="Slide Number Placeholder 2">
            <a:extLst>
              <a:ext uri="{FF2B5EF4-FFF2-40B4-BE49-F238E27FC236}">
                <a16:creationId xmlns:a16="http://schemas.microsoft.com/office/drawing/2014/main" id="{FC938E25-059C-F644-D344-DEDD81005EC7}"/>
              </a:ext>
            </a:extLst>
          </p:cNvPr>
          <p:cNvSpPr>
            <a:spLocks noGrp="1"/>
          </p:cNvSpPr>
          <p:nvPr>
            <p:ph type="sldNum" sz="quarter" idx="12"/>
          </p:nvPr>
        </p:nvSpPr>
        <p:spPr/>
        <p:txBody>
          <a:bodyPr/>
          <a:lstStyle/>
          <a:p>
            <a:pPr>
              <a:defRPr/>
            </a:pPr>
            <a:fld id="{F9B04EAC-6405-42D3-B5A3-0AE3489ADD26}" type="slidenum">
              <a:rPr lang="en-US" smtClean="0"/>
              <a:pPr>
                <a:defRPr/>
              </a:pPr>
              <a:t>29</a:t>
            </a:fld>
            <a:endParaRPr lang="en-US" dirty="0"/>
          </a:p>
        </p:txBody>
      </p:sp>
      <p:sp>
        <p:nvSpPr>
          <p:cNvPr id="2" name="Rectangle 4">
            <a:extLst>
              <a:ext uri="{FF2B5EF4-FFF2-40B4-BE49-F238E27FC236}">
                <a16:creationId xmlns:a16="http://schemas.microsoft.com/office/drawing/2014/main" id="{88225841-FF66-DA1B-4605-8148482A5220}"/>
              </a:ext>
            </a:extLst>
          </p:cNvPr>
          <p:cNvSpPr txBox="1">
            <a:spLocks noChangeArrowheads="1"/>
          </p:cNvSpPr>
          <p:nvPr/>
        </p:nvSpPr>
        <p:spPr>
          <a:xfrm>
            <a:off x="350520" y="156736"/>
            <a:ext cx="8496300" cy="993884"/>
          </a:xfrm>
          <a:prstGeom prst="rect">
            <a:avLst/>
          </a:prstGeom>
        </p:spPr>
        <p:txBody>
          <a:bodyPr>
            <a:normAutofit fontScale="67500" lnSpcReduction="20000"/>
          </a:bodyPr>
          <a:lstStyle>
            <a:lvl1pPr algn="l" defTabSz="685800" rtl="0" eaLnBrk="1" latinLnBrk="0" hangingPunct="1">
              <a:lnSpc>
                <a:spcPct val="90000"/>
              </a:lnSpc>
              <a:spcBef>
                <a:spcPct val="0"/>
              </a:spcBef>
              <a:buNone/>
              <a:defRPr sz="3300" kern="1200">
                <a:solidFill>
                  <a:srgbClr val="E33928"/>
                </a:solidFill>
                <a:latin typeface="Georgia" panose="02040502050405020303" pitchFamily="18" charset="0"/>
                <a:ea typeface="+mj-ea"/>
                <a:cs typeface="+mj-cs"/>
              </a:defRPr>
            </a:lvl1pPr>
          </a:lstStyle>
          <a:p>
            <a:pPr algn="ctr">
              <a:lnSpc>
                <a:spcPct val="150000"/>
              </a:lnSpc>
            </a:pPr>
            <a:r>
              <a:rPr lang="en-US" altLang="en-US" sz="2200" dirty="0">
                <a:latin typeface="Rockwell" panose="02060603020205020403" pitchFamily="18" charset="0"/>
              </a:rPr>
              <a:t>G9B02</a:t>
            </a:r>
          </a:p>
          <a:p>
            <a:pPr algn="ctr">
              <a:lnSpc>
                <a:spcPct val="150000"/>
              </a:lnSpc>
            </a:pPr>
            <a:r>
              <a:rPr lang="en-US" altLang="en-US" sz="2200" dirty="0">
                <a:latin typeface="Rockwell" panose="02060603020205020403" pitchFamily="18" charset="0"/>
              </a:rPr>
              <a:t>Which of the following is a common way to adjust the feed point impedance of an elevated quarter-wave ground-plane vertical antenna to be approximately 50 ohms?</a:t>
            </a:r>
            <a:endParaRPr lang="en-US" altLang="en-US" sz="2000" dirty="0">
              <a:latin typeface="Rockwell" panose="02060603020205020403" pitchFamily="18" charset="0"/>
            </a:endParaRPr>
          </a:p>
        </p:txBody>
      </p:sp>
    </p:spTree>
    <p:extLst>
      <p:ext uri="{BB962C8B-B14F-4D97-AF65-F5344CB8AC3E}">
        <p14:creationId xmlns:p14="http://schemas.microsoft.com/office/powerpoint/2010/main" val="1439840421"/>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84224EBC-67B3-694C-971A-3ECC13E68B4B}"/>
              </a:ext>
            </a:extLst>
          </p:cNvPr>
          <p:cNvPicPr>
            <a:picLocks noChangeAspect="1"/>
          </p:cNvPicPr>
          <p:nvPr/>
        </p:nvPicPr>
        <p:blipFill rotWithShape="1">
          <a:blip r:embed="rId4">
            <a:grayscl/>
          </a:blip>
          <a:srcRect l="17740" r="16208"/>
          <a:stretch/>
        </p:blipFill>
        <p:spPr>
          <a:xfrm>
            <a:off x="1" y="0"/>
            <a:ext cx="9144000" cy="5143500"/>
          </a:xfrm>
          <a:prstGeom prst="rect">
            <a:avLst/>
          </a:prstGeom>
        </p:spPr>
      </p:pic>
      <p:sp>
        <p:nvSpPr>
          <p:cNvPr id="3" name="Slide Number Placeholder 2">
            <a:extLst>
              <a:ext uri="{FF2B5EF4-FFF2-40B4-BE49-F238E27FC236}">
                <a16:creationId xmlns:a16="http://schemas.microsoft.com/office/drawing/2014/main" id="{D09D571A-C772-9C4C-8D1E-D681D13EDF77}"/>
              </a:ext>
            </a:extLst>
          </p:cNvPr>
          <p:cNvSpPr>
            <a:spLocks noGrp="1"/>
          </p:cNvSpPr>
          <p:nvPr>
            <p:ph type="sldNum" sz="quarter" idx="12"/>
          </p:nvPr>
        </p:nvSpPr>
        <p:spPr/>
        <p:txBody>
          <a:bodyPr/>
          <a:lstStyle/>
          <a:p>
            <a:fld id="{A93B5EC9-35C3-2E48-B4C1-EF6677BA8B04}" type="slidenum">
              <a:rPr lang="en-ES" smtClean="0">
                <a:solidFill>
                  <a:srgbClr val="FDCF05"/>
                </a:solidFill>
              </a:rPr>
              <a:t>3</a:t>
            </a:fld>
            <a:endParaRPr lang="en-ES" dirty="0">
              <a:solidFill>
                <a:srgbClr val="FDCF05"/>
              </a:solidFill>
            </a:endParaRPr>
          </a:p>
        </p:txBody>
      </p:sp>
      <p:grpSp>
        <p:nvGrpSpPr>
          <p:cNvPr id="31" name="Group 30">
            <a:extLst>
              <a:ext uri="{FF2B5EF4-FFF2-40B4-BE49-F238E27FC236}">
                <a16:creationId xmlns:a16="http://schemas.microsoft.com/office/drawing/2014/main" id="{F7C7A210-F177-8C47-AB5D-67F15DE82E87}"/>
              </a:ext>
            </a:extLst>
          </p:cNvPr>
          <p:cNvGrpSpPr/>
          <p:nvPr/>
        </p:nvGrpSpPr>
        <p:grpSpPr>
          <a:xfrm>
            <a:off x="4244296" y="-983718"/>
            <a:ext cx="5053109" cy="5053109"/>
            <a:chOff x="3474464" y="5787"/>
            <a:chExt cx="5053109" cy="5053109"/>
          </a:xfrm>
        </p:grpSpPr>
        <p:sp>
          <p:nvSpPr>
            <p:cNvPr id="32" name="Oval 31">
              <a:extLst>
                <a:ext uri="{FF2B5EF4-FFF2-40B4-BE49-F238E27FC236}">
                  <a16:creationId xmlns:a16="http://schemas.microsoft.com/office/drawing/2014/main" id="{A5960884-1842-A54F-B69D-A4151D7D38FF}"/>
                </a:ext>
              </a:extLst>
            </p:cNvPr>
            <p:cNvSpPr>
              <a:spLocks noChangeAspect="1"/>
            </p:cNvSpPr>
            <p:nvPr userDrawn="1"/>
          </p:nvSpPr>
          <p:spPr>
            <a:xfrm>
              <a:off x="3474464" y="5787"/>
              <a:ext cx="5053109" cy="5053109"/>
            </a:xfrm>
            <a:prstGeom prst="ellipse">
              <a:avLst/>
            </a:prstGeom>
            <a:noFill/>
            <a:ln w="98425">
              <a:solidFill>
                <a:srgbClr val="FDCF05">
                  <a:alpha val="53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ES" sz="1350"/>
            </a:p>
          </p:txBody>
        </p:sp>
        <p:sp>
          <p:nvSpPr>
            <p:cNvPr id="33" name="Oval 32">
              <a:extLst>
                <a:ext uri="{FF2B5EF4-FFF2-40B4-BE49-F238E27FC236}">
                  <a16:creationId xmlns:a16="http://schemas.microsoft.com/office/drawing/2014/main" id="{B4E65E71-D47E-4F4E-B0D9-A3080CA5C883}"/>
                </a:ext>
              </a:extLst>
            </p:cNvPr>
            <p:cNvSpPr/>
            <p:nvPr userDrawn="1"/>
          </p:nvSpPr>
          <p:spPr>
            <a:xfrm>
              <a:off x="3788997" y="320320"/>
              <a:ext cx="4424042" cy="4424042"/>
            </a:xfrm>
            <a:prstGeom prst="ellipse">
              <a:avLst/>
            </a:prstGeom>
            <a:noFill/>
            <a:ln w="98425">
              <a:solidFill>
                <a:srgbClr val="FDCF05">
                  <a:alpha val="53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ES" sz="1350"/>
            </a:p>
          </p:txBody>
        </p:sp>
        <p:sp>
          <p:nvSpPr>
            <p:cNvPr id="34" name="Oval 33">
              <a:extLst>
                <a:ext uri="{FF2B5EF4-FFF2-40B4-BE49-F238E27FC236}">
                  <a16:creationId xmlns:a16="http://schemas.microsoft.com/office/drawing/2014/main" id="{BF8E81C1-68DC-DF45-9D0A-231B97033B8C}"/>
                </a:ext>
              </a:extLst>
            </p:cNvPr>
            <p:cNvSpPr/>
            <p:nvPr userDrawn="1"/>
          </p:nvSpPr>
          <p:spPr>
            <a:xfrm>
              <a:off x="4047296" y="578619"/>
              <a:ext cx="3907445" cy="3907445"/>
            </a:xfrm>
            <a:prstGeom prst="ellipse">
              <a:avLst/>
            </a:prstGeom>
            <a:noFill/>
            <a:ln w="98425">
              <a:solidFill>
                <a:srgbClr val="FDCF05">
                  <a:alpha val="53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ES" sz="1350"/>
            </a:p>
          </p:txBody>
        </p:sp>
        <p:sp>
          <p:nvSpPr>
            <p:cNvPr id="35" name="Oval 34">
              <a:extLst>
                <a:ext uri="{FF2B5EF4-FFF2-40B4-BE49-F238E27FC236}">
                  <a16:creationId xmlns:a16="http://schemas.microsoft.com/office/drawing/2014/main" id="{2C2D85C0-8B2E-364A-8814-75EFF6CE9E4F}"/>
                </a:ext>
              </a:extLst>
            </p:cNvPr>
            <p:cNvSpPr/>
            <p:nvPr userDrawn="1"/>
          </p:nvSpPr>
          <p:spPr>
            <a:xfrm>
              <a:off x="4342900" y="874223"/>
              <a:ext cx="3316236" cy="3316236"/>
            </a:xfrm>
            <a:prstGeom prst="ellipse">
              <a:avLst/>
            </a:prstGeom>
            <a:noFill/>
            <a:ln w="98425">
              <a:solidFill>
                <a:srgbClr val="FDCF05">
                  <a:alpha val="53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ES" sz="1350"/>
            </a:p>
          </p:txBody>
        </p:sp>
        <p:sp>
          <p:nvSpPr>
            <p:cNvPr id="36" name="Oval 35">
              <a:extLst>
                <a:ext uri="{FF2B5EF4-FFF2-40B4-BE49-F238E27FC236}">
                  <a16:creationId xmlns:a16="http://schemas.microsoft.com/office/drawing/2014/main" id="{3725F121-2295-9C41-8F10-48E5DE5C5C76}"/>
                </a:ext>
              </a:extLst>
            </p:cNvPr>
            <p:cNvSpPr/>
            <p:nvPr userDrawn="1"/>
          </p:nvSpPr>
          <p:spPr>
            <a:xfrm>
              <a:off x="4630968" y="1162291"/>
              <a:ext cx="2740100" cy="2740100"/>
            </a:xfrm>
            <a:prstGeom prst="ellipse">
              <a:avLst/>
            </a:prstGeom>
            <a:noFill/>
            <a:ln w="98425">
              <a:solidFill>
                <a:srgbClr val="FDCF05">
                  <a:alpha val="53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ES" sz="1350"/>
            </a:p>
          </p:txBody>
        </p:sp>
        <p:sp>
          <p:nvSpPr>
            <p:cNvPr id="37" name="Oval 36">
              <a:extLst>
                <a:ext uri="{FF2B5EF4-FFF2-40B4-BE49-F238E27FC236}">
                  <a16:creationId xmlns:a16="http://schemas.microsoft.com/office/drawing/2014/main" id="{CAFE6E11-020A-344E-B2A3-AB1244FB9C83}"/>
                </a:ext>
              </a:extLst>
            </p:cNvPr>
            <p:cNvSpPr/>
            <p:nvPr userDrawn="1"/>
          </p:nvSpPr>
          <p:spPr>
            <a:xfrm>
              <a:off x="4937288" y="1468611"/>
              <a:ext cx="2127460" cy="2127460"/>
            </a:xfrm>
            <a:prstGeom prst="ellipse">
              <a:avLst/>
            </a:prstGeom>
            <a:noFill/>
            <a:ln w="98425">
              <a:solidFill>
                <a:srgbClr val="FDCF05">
                  <a:alpha val="53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ES" sz="1350"/>
            </a:p>
          </p:txBody>
        </p:sp>
        <p:sp>
          <p:nvSpPr>
            <p:cNvPr id="38" name="Oval 37">
              <a:extLst>
                <a:ext uri="{FF2B5EF4-FFF2-40B4-BE49-F238E27FC236}">
                  <a16:creationId xmlns:a16="http://schemas.microsoft.com/office/drawing/2014/main" id="{F2FAD5E5-0A57-9F4D-93F7-2E80A18CF780}"/>
                </a:ext>
              </a:extLst>
            </p:cNvPr>
            <p:cNvSpPr/>
            <p:nvPr userDrawn="1"/>
          </p:nvSpPr>
          <p:spPr>
            <a:xfrm>
              <a:off x="5182493" y="1713816"/>
              <a:ext cx="1637050" cy="1637050"/>
            </a:xfrm>
            <a:prstGeom prst="ellipse">
              <a:avLst/>
            </a:prstGeom>
            <a:noFill/>
            <a:ln w="98425">
              <a:solidFill>
                <a:srgbClr val="FDCF05">
                  <a:alpha val="53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ES" sz="1350"/>
            </a:p>
          </p:txBody>
        </p:sp>
        <p:sp>
          <p:nvSpPr>
            <p:cNvPr id="39" name="Oval 38">
              <a:extLst>
                <a:ext uri="{FF2B5EF4-FFF2-40B4-BE49-F238E27FC236}">
                  <a16:creationId xmlns:a16="http://schemas.microsoft.com/office/drawing/2014/main" id="{0937B01C-E0A4-3E40-A2D8-BFB80F463A8E}"/>
                </a:ext>
              </a:extLst>
            </p:cNvPr>
            <p:cNvSpPr/>
            <p:nvPr userDrawn="1"/>
          </p:nvSpPr>
          <p:spPr>
            <a:xfrm>
              <a:off x="5474697" y="2006020"/>
              <a:ext cx="1052643" cy="1052643"/>
            </a:xfrm>
            <a:prstGeom prst="ellipse">
              <a:avLst/>
            </a:prstGeom>
            <a:noFill/>
            <a:ln w="98425">
              <a:solidFill>
                <a:srgbClr val="FDCF05">
                  <a:alpha val="53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ES" sz="1350"/>
            </a:p>
          </p:txBody>
        </p:sp>
      </p:grpSp>
      <p:sp>
        <p:nvSpPr>
          <p:cNvPr id="19" name="Slide Number Placeholder 5">
            <a:extLst>
              <a:ext uri="{FF2B5EF4-FFF2-40B4-BE49-F238E27FC236}">
                <a16:creationId xmlns:a16="http://schemas.microsoft.com/office/drawing/2014/main" id="{58103DF2-BDC4-C64E-B8B9-2C615D2C0EDD}"/>
              </a:ext>
            </a:extLst>
          </p:cNvPr>
          <p:cNvSpPr txBox="1">
            <a:spLocks/>
          </p:cNvSpPr>
          <p:nvPr/>
        </p:nvSpPr>
        <p:spPr>
          <a:xfrm>
            <a:off x="7939511" y="4644970"/>
            <a:ext cx="594889" cy="273844"/>
          </a:xfrm>
          <a:prstGeom prst="rect">
            <a:avLst/>
          </a:prstGeom>
        </p:spPr>
        <p:txBody>
          <a:bodyPr vert="horz" lIns="0" tIns="0" rIns="0" bIns="0" rtlCol="0" anchor="ctr"/>
          <a:lstStyle>
            <a:defPPr>
              <a:defRPr lang="en-US"/>
            </a:defPPr>
            <a:lvl1pPr marL="0" algn="r" defTabSz="457200" rtl="0" eaLnBrk="1" latinLnBrk="0" hangingPunct="1">
              <a:defRPr sz="1500" b="0" i="0" kern="1200">
                <a:solidFill>
                  <a:schemeClr val="bg1"/>
                </a:solidFill>
                <a:latin typeface="Calibri" panose="020F0502020204030204" pitchFamily="34" charset="0"/>
                <a:ea typeface="+mn-ea"/>
                <a:cs typeface="Calibri" panose="020F0502020204030204" pitchFamily="34" charset="0"/>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A93B5EC9-35C3-2E48-B4C1-EF6677BA8B04}" type="slidenum">
              <a:rPr lang="en-ES" smtClean="0"/>
              <a:pPr/>
              <a:t>3</a:t>
            </a:fld>
            <a:endParaRPr lang="en-ES" dirty="0"/>
          </a:p>
        </p:txBody>
      </p:sp>
      <p:grpSp>
        <p:nvGrpSpPr>
          <p:cNvPr id="20" name="Group 19">
            <a:extLst>
              <a:ext uri="{FF2B5EF4-FFF2-40B4-BE49-F238E27FC236}">
                <a16:creationId xmlns:a16="http://schemas.microsoft.com/office/drawing/2014/main" id="{7812196A-3300-0047-B349-7871FEA163F4}"/>
              </a:ext>
            </a:extLst>
          </p:cNvPr>
          <p:cNvGrpSpPr/>
          <p:nvPr/>
        </p:nvGrpSpPr>
        <p:grpSpPr>
          <a:xfrm>
            <a:off x="228500" y="4478344"/>
            <a:ext cx="8305900" cy="607097"/>
            <a:chOff x="228500" y="4478344"/>
            <a:chExt cx="8305900" cy="607097"/>
          </a:xfrm>
        </p:grpSpPr>
        <p:pic>
          <p:nvPicPr>
            <p:cNvPr id="26" name="Picture 25">
              <a:extLst>
                <a:ext uri="{FF2B5EF4-FFF2-40B4-BE49-F238E27FC236}">
                  <a16:creationId xmlns:a16="http://schemas.microsoft.com/office/drawing/2014/main" id="{D5C23A2F-2138-C94B-B5B0-DF0BD13568F4}"/>
                </a:ext>
              </a:extLst>
            </p:cNvPr>
            <p:cNvPicPr>
              <a:picLocks noChangeAspect="1"/>
            </p:cNvPicPr>
            <p:nvPr userDrawn="1"/>
          </p:nvPicPr>
          <p:blipFill>
            <a:blip r:embed="rId5"/>
            <a:srcRect/>
            <a:stretch/>
          </p:blipFill>
          <p:spPr>
            <a:xfrm>
              <a:off x="228500" y="4478344"/>
              <a:ext cx="258623" cy="607097"/>
            </a:xfrm>
            <a:prstGeom prst="rect">
              <a:avLst/>
            </a:prstGeom>
          </p:spPr>
        </p:pic>
        <p:cxnSp>
          <p:nvCxnSpPr>
            <p:cNvPr id="23" name="Straight Connector 22">
              <a:extLst>
                <a:ext uri="{FF2B5EF4-FFF2-40B4-BE49-F238E27FC236}">
                  <a16:creationId xmlns:a16="http://schemas.microsoft.com/office/drawing/2014/main" id="{D25E25CD-448B-1A48-BD2A-1A5AD0013CDD}"/>
                </a:ext>
              </a:extLst>
            </p:cNvPr>
            <p:cNvCxnSpPr>
              <a:cxnSpLocks/>
            </p:cNvCxnSpPr>
            <p:nvPr userDrawn="1"/>
          </p:nvCxnSpPr>
          <p:spPr>
            <a:xfrm>
              <a:off x="609600" y="4622800"/>
              <a:ext cx="7924800"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21" name="Title 1">
            <a:extLst>
              <a:ext uri="{FF2B5EF4-FFF2-40B4-BE49-F238E27FC236}">
                <a16:creationId xmlns:a16="http://schemas.microsoft.com/office/drawing/2014/main" id="{82F06275-F108-4587-9E4B-537949CF5BBF}"/>
              </a:ext>
            </a:extLst>
          </p:cNvPr>
          <p:cNvSpPr txBox="1">
            <a:spLocks/>
          </p:cNvSpPr>
          <p:nvPr/>
        </p:nvSpPr>
        <p:spPr>
          <a:xfrm>
            <a:off x="609600" y="3301361"/>
            <a:ext cx="3938828" cy="571301"/>
          </a:xfrm>
          <a:prstGeom prst="rect">
            <a:avLst/>
          </a:prstGeom>
          <a:solidFill>
            <a:srgbClr val="FDCF05"/>
          </a:solidFill>
        </p:spPr>
        <p:txBody>
          <a:bodyPr vert="horz" wrap="square" lIns="72000" tIns="72000" rIns="72000" bIns="0" rtlCol="0" anchor="t">
            <a:spAutoFit/>
          </a:bodyPr>
          <a:lstStyle>
            <a:lvl1pPr algn="l" defTabSz="685800" rtl="0" eaLnBrk="1" latinLnBrk="0" hangingPunct="1">
              <a:lnSpc>
                <a:spcPct val="90000"/>
              </a:lnSpc>
              <a:spcBef>
                <a:spcPct val="0"/>
              </a:spcBef>
              <a:buNone/>
              <a:defRPr sz="4500" kern="1200">
                <a:solidFill>
                  <a:schemeClr val="bg1"/>
                </a:solidFill>
                <a:latin typeface="Georgia" panose="02040502050405020303" pitchFamily="18" charset="0"/>
                <a:ea typeface="+mj-ea"/>
                <a:cs typeface="+mj-cs"/>
              </a:defRPr>
            </a:lvl1pPr>
          </a:lstStyle>
          <a:p>
            <a:r>
              <a:rPr lang="en-US" sz="3600" dirty="0"/>
              <a:t>General Class</a:t>
            </a:r>
            <a:endParaRPr lang="en-US" sz="1400" i="1" dirty="0"/>
          </a:p>
        </p:txBody>
      </p:sp>
    </p:spTree>
    <p:custDataLst>
      <p:tags r:id="rId1"/>
    </p:custDataLst>
    <p:extLst>
      <p:ext uri="{BB962C8B-B14F-4D97-AF65-F5344CB8AC3E}">
        <p14:creationId xmlns:p14="http://schemas.microsoft.com/office/powerpoint/2010/main" val="262884110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74E0DD1-3C9A-CD74-2845-539A453E62CC}"/>
            </a:ext>
          </a:extLst>
        </p:cNvPr>
        <p:cNvGrpSpPr/>
        <p:nvPr/>
      </p:nvGrpSpPr>
      <p:grpSpPr>
        <a:xfrm>
          <a:off x="0" y="0"/>
          <a:ext cx="0" cy="0"/>
          <a:chOff x="0" y="0"/>
          <a:chExt cx="0" cy="0"/>
        </a:xfrm>
      </p:grpSpPr>
      <p:sp>
        <p:nvSpPr>
          <p:cNvPr id="49154" name="Rectangle 2">
            <a:extLst>
              <a:ext uri="{FF2B5EF4-FFF2-40B4-BE49-F238E27FC236}">
                <a16:creationId xmlns:a16="http://schemas.microsoft.com/office/drawing/2014/main" id="{58754C84-6049-A8FF-9F8F-2A3B3C465FC1}"/>
              </a:ext>
            </a:extLst>
          </p:cNvPr>
          <p:cNvSpPr>
            <a:spLocks noChangeArrowheads="1"/>
          </p:cNvSpPr>
          <p:nvPr/>
        </p:nvSpPr>
        <p:spPr bwMode="auto">
          <a:xfrm>
            <a:off x="350520" y="1089660"/>
            <a:ext cx="8496300" cy="345567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7500" tIns="33750" rIns="67500" bIns="33750"/>
          <a:lstStyle>
            <a:lvl1pPr marL="379413" indent="-379413">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1pPr>
            <a:lvl2pPr marL="742950" indent="-28575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2pPr>
            <a:lvl3pPr marL="11430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3pPr>
            <a:lvl4pPr marL="16002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4pPr>
            <a:lvl5pPr marL="20574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5pPr>
            <a:lvl6pPr marL="25146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6pPr>
            <a:lvl7pPr marL="29718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7pPr>
            <a:lvl8pPr marL="34290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8pPr>
            <a:lvl9pPr marL="38862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9pPr>
          </a:lstStyle>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4:1</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1:4</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2:1</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1:2</a:t>
            </a:r>
            <a:br>
              <a:rPr lang="en-US" altLang="en-US" dirty="0">
                <a:solidFill>
                  <a:srgbClr val="000066"/>
                </a:solidFill>
                <a:latin typeface="Rockwell" panose="02060603020205020403" pitchFamily="18" charset="0"/>
                <a:ea typeface="Microsoft YaHei" panose="020B0503020204020204" pitchFamily="34" charset="-122"/>
              </a:rPr>
            </a:br>
            <a:r>
              <a:rPr lang="en-US" altLang="en-US" dirty="0">
                <a:solidFill>
                  <a:srgbClr val="000066"/>
                </a:solidFill>
                <a:latin typeface="Rockwell" panose="02060603020205020403" pitchFamily="18" charset="0"/>
                <a:ea typeface="Microsoft YaHei" panose="020B0503020204020204" pitchFamily="34" charset="-122"/>
              </a:rPr>
              <a:t> </a:t>
            </a:r>
          </a:p>
        </p:txBody>
      </p:sp>
      <p:sp>
        <p:nvSpPr>
          <p:cNvPr id="3" name="Slide Number Placeholder 2">
            <a:extLst>
              <a:ext uri="{FF2B5EF4-FFF2-40B4-BE49-F238E27FC236}">
                <a16:creationId xmlns:a16="http://schemas.microsoft.com/office/drawing/2014/main" id="{19EBD377-7F6B-B8A6-479B-9F0CBC054B2B}"/>
              </a:ext>
            </a:extLst>
          </p:cNvPr>
          <p:cNvSpPr>
            <a:spLocks noGrp="1"/>
          </p:cNvSpPr>
          <p:nvPr>
            <p:ph type="sldNum" sz="quarter" idx="12"/>
          </p:nvPr>
        </p:nvSpPr>
        <p:spPr/>
        <p:txBody>
          <a:bodyPr/>
          <a:lstStyle/>
          <a:p>
            <a:pPr>
              <a:defRPr/>
            </a:pPr>
            <a:fld id="{F9B04EAC-6405-42D3-B5A3-0AE3489ADD26}" type="slidenum">
              <a:rPr lang="en-US" smtClean="0"/>
              <a:pPr>
                <a:defRPr/>
              </a:pPr>
              <a:t>30</a:t>
            </a:fld>
            <a:endParaRPr lang="en-US" dirty="0"/>
          </a:p>
        </p:txBody>
      </p:sp>
      <p:sp>
        <p:nvSpPr>
          <p:cNvPr id="2" name="Rectangle 4">
            <a:extLst>
              <a:ext uri="{FF2B5EF4-FFF2-40B4-BE49-F238E27FC236}">
                <a16:creationId xmlns:a16="http://schemas.microsoft.com/office/drawing/2014/main" id="{4F4187FE-C0FD-714C-BB3C-5A9B7A633EFD}"/>
              </a:ext>
            </a:extLst>
          </p:cNvPr>
          <p:cNvSpPr txBox="1">
            <a:spLocks noChangeArrowheads="1"/>
          </p:cNvSpPr>
          <p:nvPr/>
        </p:nvSpPr>
        <p:spPr>
          <a:xfrm>
            <a:off x="350520" y="156736"/>
            <a:ext cx="8496300" cy="1092944"/>
          </a:xfrm>
          <a:prstGeom prst="rect">
            <a:avLst/>
          </a:prstGeom>
        </p:spPr>
        <p:txBody>
          <a:bodyPr>
            <a:normAutofit fontScale="75000" lnSpcReduction="20000"/>
          </a:bodyPr>
          <a:lstStyle>
            <a:lvl1pPr algn="l" defTabSz="685800" rtl="0" eaLnBrk="1" latinLnBrk="0" hangingPunct="1">
              <a:lnSpc>
                <a:spcPct val="90000"/>
              </a:lnSpc>
              <a:spcBef>
                <a:spcPct val="0"/>
              </a:spcBef>
              <a:buNone/>
              <a:defRPr sz="3300" kern="1200">
                <a:solidFill>
                  <a:srgbClr val="E33928"/>
                </a:solidFill>
                <a:latin typeface="Georgia" panose="02040502050405020303" pitchFamily="18" charset="0"/>
                <a:ea typeface="+mj-ea"/>
                <a:cs typeface="+mj-cs"/>
              </a:defRPr>
            </a:lvl1pPr>
          </a:lstStyle>
          <a:p>
            <a:pPr algn="ctr">
              <a:lnSpc>
                <a:spcPct val="150000"/>
              </a:lnSpc>
            </a:pPr>
            <a:r>
              <a:rPr lang="en-US" altLang="en-US" sz="2200" dirty="0">
                <a:latin typeface="Rockwell" panose="02060603020205020403" pitchFamily="18" charset="0"/>
              </a:rPr>
              <a:t>G9A09</a:t>
            </a:r>
          </a:p>
          <a:p>
            <a:pPr algn="ctr">
              <a:lnSpc>
                <a:spcPct val="150000"/>
              </a:lnSpc>
            </a:pPr>
            <a:r>
              <a:rPr lang="en-US" altLang="en-US" sz="2200" dirty="0">
                <a:latin typeface="Rockwell" panose="02060603020205020403" pitchFamily="18" charset="0"/>
              </a:rPr>
              <a:t>What standing wave ratio results from connecting a 50-ohm feed line to a 200-ohm resistive load?</a:t>
            </a:r>
            <a:endParaRPr lang="en-US" altLang="en-US" sz="2000" dirty="0">
              <a:latin typeface="Rockwell" panose="02060603020205020403" pitchFamily="18" charset="0"/>
            </a:endParaRPr>
          </a:p>
        </p:txBody>
      </p:sp>
    </p:spTree>
    <p:extLst>
      <p:ext uri="{BB962C8B-B14F-4D97-AF65-F5344CB8AC3E}">
        <p14:creationId xmlns:p14="http://schemas.microsoft.com/office/powerpoint/2010/main" val="419156520"/>
      </p:ext>
    </p:extLst>
  </p:cSld>
  <p:clrMapOvr>
    <a:masterClrMapping/>
  </p:clrMapOvr>
  <p:transition spd="slow"/>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2B960A6-5AA0-AE92-D39A-12442CA8DC43}"/>
            </a:ext>
          </a:extLst>
        </p:cNvPr>
        <p:cNvGrpSpPr/>
        <p:nvPr/>
      </p:nvGrpSpPr>
      <p:grpSpPr>
        <a:xfrm>
          <a:off x="0" y="0"/>
          <a:ext cx="0" cy="0"/>
          <a:chOff x="0" y="0"/>
          <a:chExt cx="0" cy="0"/>
        </a:xfrm>
      </p:grpSpPr>
      <p:sp>
        <p:nvSpPr>
          <p:cNvPr id="49154" name="Rectangle 2">
            <a:extLst>
              <a:ext uri="{FF2B5EF4-FFF2-40B4-BE49-F238E27FC236}">
                <a16:creationId xmlns:a16="http://schemas.microsoft.com/office/drawing/2014/main" id="{50126468-E69A-0392-5859-91D14A4E5580}"/>
              </a:ext>
            </a:extLst>
          </p:cNvPr>
          <p:cNvSpPr>
            <a:spLocks noChangeArrowheads="1"/>
          </p:cNvSpPr>
          <p:nvPr/>
        </p:nvSpPr>
        <p:spPr bwMode="auto">
          <a:xfrm>
            <a:off x="350520" y="1310930"/>
            <a:ext cx="8496300" cy="345567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7500" tIns="33750" rIns="67500" bIns="33750"/>
          <a:lstStyle>
            <a:lvl1pPr marL="379413" indent="-379413">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1pPr>
            <a:lvl2pPr marL="742950" indent="-28575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2pPr>
            <a:lvl3pPr marL="11430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3pPr>
            <a:lvl4pPr marL="16002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4pPr>
            <a:lvl5pPr marL="20574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5pPr>
            <a:lvl6pPr marL="25146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6pPr>
            <a:lvl7pPr marL="29718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7pPr>
            <a:lvl8pPr marL="34290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8pPr>
            <a:lvl9pPr marL="38862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9pPr>
          </a:lstStyle>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2:1</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1:2</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1:5</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5:1</a:t>
            </a:r>
            <a:br>
              <a:rPr lang="en-US" altLang="en-US" dirty="0">
                <a:solidFill>
                  <a:srgbClr val="000066"/>
                </a:solidFill>
                <a:latin typeface="Rockwell" panose="02060603020205020403" pitchFamily="18" charset="0"/>
                <a:ea typeface="Microsoft YaHei" panose="020B0503020204020204" pitchFamily="34" charset="-122"/>
              </a:rPr>
            </a:br>
            <a:r>
              <a:rPr lang="en-US" altLang="en-US" dirty="0">
                <a:solidFill>
                  <a:srgbClr val="000066"/>
                </a:solidFill>
                <a:latin typeface="Rockwell" panose="02060603020205020403" pitchFamily="18" charset="0"/>
                <a:ea typeface="Microsoft YaHei" panose="020B0503020204020204" pitchFamily="34" charset="-122"/>
              </a:rPr>
              <a:t> </a:t>
            </a:r>
          </a:p>
        </p:txBody>
      </p:sp>
      <p:sp>
        <p:nvSpPr>
          <p:cNvPr id="3" name="Slide Number Placeholder 2">
            <a:extLst>
              <a:ext uri="{FF2B5EF4-FFF2-40B4-BE49-F238E27FC236}">
                <a16:creationId xmlns:a16="http://schemas.microsoft.com/office/drawing/2014/main" id="{B411CEA3-E524-9451-8E76-6291B648B782}"/>
              </a:ext>
            </a:extLst>
          </p:cNvPr>
          <p:cNvSpPr>
            <a:spLocks noGrp="1"/>
          </p:cNvSpPr>
          <p:nvPr>
            <p:ph type="sldNum" sz="quarter" idx="12"/>
          </p:nvPr>
        </p:nvSpPr>
        <p:spPr/>
        <p:txBody>
          <a:bodyPr/>
          <a:lstStyle/>
          <a:p>
            <a:pPr>
              <a:defRPr/>
            </a:pPr>
            <a:fld id="{F9B04EAC-6405-42D3-B5A3-0AE3489ADD26}" type="slidenum">
              <a:rPr lang="en-US" smtClean="0"/>
              <a:pPr>
                <a:defRPr/>
              </a:pPr>
              <a:t>31</a:t>
            </a:fld>
            <a:endParaRPr lang="en-US" dirty="0"/>
          </a:p>
        </p:txBody>
      </p:sp>
      <p:sp>
        <p:nvSpPr>
          <p:cNvPr id="2" name="Rectangle 4">
            <a:extLst>
              <a:ext uri="{FF2B5EF4-FFF2-40B4-BE49-F238E27FC236}">
                <a16:creationId xmlns:a16="http://schemas.microsoft.com/office/drawing/2014/main" id="{0517FAED-0F7C-EF37-BF35-AC4CD9238083}"/>
              </a:ext>
            </a:extLst>
          </p:cNvPr>
          <p:cNvSpPr txBox="1">
            <a:spLocks noChangeArrowheads="1"/>
          </p:cNvSpPr>
          <p:nvPr/>
        </p:nvSpPr>
        <p:spPr>
          <a:xfrm>
            <a:off x="350520" y="156736"/>
            <a:ext cx="8496300" cy="1275824"/>
          </a:xfrm>
          <a:prstGeom prst="rect">
            <a:avLst/>
          </a:prstGeom>
        </p:spPr>
        <p:txBody>
          <a:bodyPr>
            <a:normAutofit fontScale="90000" lnSpcReduction="20000"/>
          </a:bodyPr>
          <a:lstStyle>
            <a:lvl1pPr algn="l" defTabSz="685800" rtl="0" eaLnBrk="1" latinLnBrk="0" hangingPunct="1">
              <a:lnSpc>
                <a:spcPct val="90000"/>
              </a:lnSpc>
              <a:spcBef>
                <a:spcPct val="0"/>
              </a:spcBef>
              <a:buNone/>
              <a:defRPr sz="3300" kern="1200">
                <a:solidFill>
                  <a:srgbClr val="E33928"/>
                </a:solidFill>
                <a:latin typeface="Georgia" panose="02040502050405020303" pitchFamily="18" charset="0"/>
                <a:ea typeface="+mj-ea"/>
                <a:cs typeface="+mj-cs"/>
              </a:defRPr>
            </a:lvl1pPr>
          </a:lstStyle>
          <a:p>
            <a:pPr algn="ctr">
              <a:lnSpc>
                <a:spcPct val="150000"/>
              </a:lnSpc>
            </a:pPr>
            <a:r>
              <a:rPr lang="en-US" altLang="en-US" sz="2200" dirty="0">
                <a:latin typeface="Rockwell" panose="02060603020205020403" pitchFamily="18" charset="0"/>
              </a:rPr>
              <a:t>G9A10</a:t>
            </a:r>
          </a:p>
          <a:p>
            <a:pPr algn="ctr">
              <a:lnSpc>
                <a:spcPct val="150000"/>
              </a:lnSpc>
            </a:pPr>
            <a:r>
              <a:rPr lang="en-US" altLang="en-US" sz="2200" dirty="0">
                <a:latin typeface="Rockwell" panose="02060603020205020403" pitchFamily="18" charset="0"/>
              </a:rPr>
              <a:t>What standing wave ratio results from connecting a 50-ohm feed line to a 10-ohm resistive load?</a:t>
            </a:r>
            <a:endParaRPr lang="en-US" altLang="en-US" sz="2000" dirty="0">
              <a:latin typeface="Rockwell" panose="02060603020205020403" pitchFamily="18" charset="0"/>
            </a:endParaRPr>
          </a:p>
        </p:txBody>
      </p:sp>
    </p:spTree>
    <p:extLst>
      <p:ext uri="{BB962C8B-B14F-4D97-AF65-F5344CB8AC3E}">
        <p14:creationId xmlns:p14="http://schemas.microsoft.com/office/powerpoint/2010/main" val="1820957031"/>
      </p:ext>
    </p:extLst>
  </p:cSld>
  <p:clrMapOvr>
    <a:masterClrMapping/>
  </p:clrMapOvr>
  <p:transition spd="slow"/>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C588DC-E244-B337-BFC2-E6A820A6620C}"/>
            </a:ext>
          </a:extLst>
        </p:cNvPr>
        <p:cNvGrpSpPr/>
        <p:nvPr/>
      </p:nvGrpSpPr>
      <p:grpSpPr>
        <a:xfrm>
          <a:off x="0" y="0"/>
          <a:ext cx="0" cy="0"/>
          <a:chOff x="0" y="0"/>
          <a:chExt cx="0" cy="0"/>
        </a:xfrm>
      </p:grpSpPr>
      <p:sp>
        <p:nvSpPr>
          <p:cNvPr id="49154" name="Rectangle 2">
            <a:extLst>
              <a:ext uri="{FF2B5EF4-FFF2-40B4-BE49-F238E27FC236}">
                <a16:creationId xmlns:a16="http://schemas.microsoft.com/office/drawing/2014/main" id="{A863D0C6-627E-6ABE-B315-9BAEF1A10921}"/>
              </a:ext>
            </a:extLst>
          </p:cNvPr>
          <p:cNvSpPr>
            <a:spLocks noChangeArrowheads="1"/>
          </p:cNvSpPr>
          <p:nvPr/>
        </p:nvSpPr>
        <p:spPr bwMode="auto">
          <a:xfrm>
            <a:off x="350520" y="1645920"/>
            <a:ext cx="8496300" cy="289941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7500" tIns="33750" rIns="67500" bIns="33750"/>
          <a:lstStyle>
            <a:lvl1pPr marL="379413" indent="-379413">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1pPr>
            <a:lvl2pPr marL="742950" indent="-28575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2pPr>
            <a:lvl3pPr marL="11430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3pPr>
            <a:lvl4pPr marL="16002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4pPr>
            <a:lvl5pPr marL="20574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5pPr>
            <a:lvl6pPr marL="25146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6pPr>
            <a:lvl7pPr marL="29718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7pPr>
            <a:lvl8pPr marL="34290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8pPr>
            <a:lvl9pPr marL="38862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9pPr>
          </a:lstStyle>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1:1</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5:1</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Between 1:1 and 5:1 depending on the characteristic impedance of the line</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Between 1:1 and 5:1 depending on the reflected power at the transmitter</a:t>
            </a:r>
            <a:br>
              <a:rPr lang="en-US" altLang="en-US" dirty="0">
                <a:solidFill>
                  <a:srgbClr val="000066"/>
                </a:solidFill>
                <a:latin typeface="Rockwell" panose="02060603020205020403" pitchFamily="18" charset="0"/>
                <a:ea typeface="Microsoft YaHei" panose="020B0503020204020204" pitchFamily="34" charset="-122"/>
              </a:rPr>
            </a:br>
            <a:r>
              <a:rPr lang="en-US" altLang="en-US" dirty="0">
                <a:solidFill>
                  <a:srgbClr val="000066"/>
                </a:solidFill>
                <a:latin typeface="Rockwell" panose="02060603020205020403" pitchFamily="18" charset="0"/>
                <a:ea typeface="Microsoft YaHei" panose="020B0503020204020204" pitchFamily="34" charset="-122"/>
              </a:rPr>
              <a:t> </a:t>
            </a:r>
          </a:p>
        </p:txBody>
      </p:sp>
      <p:sp>
        <p:nvSpPr>
          <p:cNvPr id="3" name="Slide Number Placeholder 2">
            <a:extLst>
              <a:ext uri="{FF2B5EF4-FFF2-40B4-BE49-F238E27FC236}">
                <a16:creationId xmlns:a16="http://schemas.microsoft.com/office/drawing/2014/main" id="{F541335D-D1E3-917D-9881-CBB6876A7ADE}"/>
              </a:ext>
            </a:extLst>
          </p:cNvPr>
          <p:cNvSpPr>
            <a:spLocks noGrp="1"/>
          </p:cNvSpPr>
          <p:nvPr>
            <p:ph type="sldNum" sz="quarter" idx="12"/>
          </p:nvPr>
        </p:nvSpPr>
        <p:spPr/>
        <p:txBody>
          <a:bodyPr/>
          <a:lstStyle/>
          <a:p>
            <a:pPr>
              <a:defRPr/>
            </a:pPr>
            <a:fld id="{F9B04EAC-6405-42D3-B5A3-0AE3489ADD26}" type="slidenum">
              <a:rPr lang="en-US" smtClean="0"/>
              <a:pPr>
                <a:defRPr/>
              </a:pPr>
              <a:t>32</a:t>
            </a:fld>
            <a:endParaRPr lang="en-US" dirty="0"/>
          </a:p>
        </p:txBody>
      </p:sp>
      <p:sp>
        <p:nvSpPr>
          <p:cNvPr id="2" name="Rectangle 4">
            <a:extLst>
              <a:ext uri="{FF2B5EF4-FFF2-40B4-BE49-F238E27FC236}">
                <a16:creationId xmlns:a16="http://schemas.microsoft.com/office/drawing/2014/main" id="{0DD797C3-800A-3391-ACE6-BAC6DCE71EB6}"/>
              </a:ext>
            </a:extLst>
          </p:cNvPr>
          <p:cNvSpPr txBox="1">
            <a:spLocks noChangeArrowheads="1"/>
          </p:cNvSpPr>
          <p:nvPr/>
        </p:nvSpPr>
        <p:spPr>
          <a:xfrm>
            <a:off x="350520" y="156736"/>
            <a:ext cx="8496300" cy="1389544"/>
          </a:xfrm>
          <a:prstGeom prst="rect">
            <a:avLst/>
          </a:prstGeom>
        </p:spPr>
        <p:txBody>
          <a:bodyPr>
            <a:normAutofit fontScale="67500" lnSpcReduction="20000"/>
          </a:bodyPr>
          <a:lstStyle>
            <a:lvl1pPr algn="l" defTabSz="685800" rtl="0" eaLnBrk="1" latinLnBrk="0" hangingPunct="1">
              <a:lnSpc>
                <a:spcPct val="90000"/>
              </a:lnSpc>
              <a:spcBef>
                <a:spcPct val="0"/>
              </a:spcBef>
              <a:buNone/>
              <a:defRPr sz="3300" kern="1200">
                <a:solidFill>
                  <a:srgbClr val="E33928"/>
                </a:solidFill>
                <a:latin typeface="Georgia" panose="02040502050405020303" pitchFamily="18" charset="0"/>
                <a:ea typeface="+mj-ea"/>
                <a:cs typeface="+mj-cs"/>
              </a:defRPr>
            </a:lvl1pPr>
          </a:lstStyle>
          <a:p>
            <a:pPr algn="ctr">
              <a:lnSpc>
                <a:spcPct val="150000"/>
              </a:lnSpc>
            </a:pPr>
            <a:r>
              <a:rPr lang="en-US" altLang="en-US" sz="2200" dirty="0">
                <a:latin typeface="Rockwell" panose="02060603020205020403" pitchFamily="18" charset="0"/>
              </a:rPr>
              <a:t>G9A08</a:t>
            </a:r>
          </a:p>
          <a:p>
            <a:pPr algn="ctr">
              <a:lnSpc>
                <a:spcPct val="150000"/>
              </a:lnSpc>
            </a:pPr>
            <a:r>
              <a:rPr lang="en-US" altLang="en-US" sz="2200" dirty="0">
                <a:latin typeface="Rockwell" panose="02060603020205020403" pitchFamily="18" charset="0"/>
              </a:rPr>
              <a:t>If the SWR on an antenna feed line is 5:1, and a matching network at the transmitter end of the feed line is adjusted to present a 1:1 SWR to the transmitter, what is the resulting SWR on the feed line?</a:t>
            </a:r>
            <a:endParaRPr lang="en-US" altLang="en-US" sz="2000" dirty="0">
              <a:latin typeface="Rockwell" panose="02060603020205020403" pitchFamily="18" charset="0"/>
            </a:endParaRPr>
          </a:p>
        </p:txBody>
      </p:sp>
    </p:spTree>
    <p:extLst>
      <p:ext uri="{BB962C8B-B14F-4D97-AF65-F5344CB8AC3E}">
        <p14:creationId xmlns:p14="http://schemas.microsoft.com/office/powerpoint/2010/main" val="2110998680"/>
      </p:ext>
    </p:extLst>
  </p:cSld>
  <p:clrMapOvr>
    <a:masterClrMapping/>
  </p:clrMapOvr>
  <p:transition spd="slow"/>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DA451E-6A1C-42B7-B07F-C5E708CDAB1D}"/>
            </a:ext>
          </a:extLst>
        </p:cNvPr>
        <p:cNvGrpSpPr/>
        <p:nvPr/>
      </p:nvGrpSpPr>
      <p:grpSpPr>
        <a:xfrm>
          <a:off x="0" y="0"/>
          <a:ext cx="0" cy="0"/>
          <a:chOff x="0" y="0"/>
          <a:chExt cx="0" cy="0"/>
        </a:xfrm>
      </p:grpSpPr>
      <p:sp>
        <p:nvSpPr>
          <p:cNvPr id="49154" name="Rectangle 2">
            <a:extLst>
              <a:ext uri="{FF2B5EF4-FFF2-40B4-BE49-F238E27FC236}">
                <a16:creationId xmlns:a16="http://schemas.microsoft.com/office/drawing/2014/main" id="{C9278878-69CB-9123-2C17-0349561928F1}"/>
              </a:ext>
            </a:extLst>
          </p:cNvPr>
          <p:cNvSpPr>
            <a:spLocks noChangeArrowheads="1"/>
          </p:cNvSpPr>
          <p:nvPr/>
        </p:nvSpPr>
        <p:spPr bwMode="auto">
          <a:xfrm>
            <a:off x="350520" y="1089660"/>
            <a:ext cx="8496300" cy="345567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7500" tIns="33750" rIns="67500" bIns="33750"/>
          <a:lstStyle>
            <a:lvl1pPr marL="379413" indent="-379413">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1pPr>
            <a:lvl2pPr marL="742950" indent="-28575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2pPr>
            <a:lvl3pPr marL="11430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3pPr>
            <a:lvl4pPr marL="16002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4pPr>
            <a:lvl5pPr marL="20574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5pPr>
            <a:lvl6pPr marL="25146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6pPr>
            <a:lvl7pPr marL="29718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7pPr>
            <a:lvl8pPr marL="34290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8pPr>
            <a:lvl9pPr marL="38862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9pPr>
          </a:lstStyle>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A type-S to type-M adaptor</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A small threaded connector suitable for signals up to several GHz</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A connector designed for serial multiple access signals</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A type of push-on connector intended for high-voltage applications</a:t>
            </a:r>
            <a:br>
              <a:rPr lang="en-US" altLang="en-US" dirty="0">
                <a:solidFill>
                  <a:srgbClr val="000066"/>
                </a:solidFill>
                <a:latin typeface="Rockwell" panose="02060603020205020403" pitchFamily="18" charset="0"/>
                <a:ea typeface="Microsoft YaHei" panose="020B0503020204020204" pitchFamily="34" charset="-122"/>
              </a:rPr>
            </a:br>
            <a:r>
              <a:rPr lang="en-US" altLang="en-US" dirty="0">
                <a:solidFill>
                  <a:srgbClr val="000066"/>
                </a:solidFill>
                <a:latin typeface="Rockwell" panose="02060603020205020403" pitchFamily="18" charset="0"/>
                <a:ea typeface="Microsoft YaHei" panose="020B0503020204020204" pitchFamily="34" charset="-122"/>
              </a:rPr>
              <a:t> </a:t>
            </a:r>
          </a:p>
        </p:txBody>
      </p:sp>
      <p:sp>
        <p:nvSpPr>
          <p:cNvPr id="3" name="Slide Number Placeholder 2">
            <a:extLst>
              <a:ext uri="{FF2B5EF4-FFF2-40B4-BE49-F238E27FC236}">
                <a16:creationId xmlns:a16="http://schemas.microsoft.com/office/drawing/2014/main" id="{7F899D0C-24B8-9CDC-B42D-342D9F64B880}"/>
              </a:ext>
            </a:extLst>
          </p:cNvPr>
          <p:cNvSpPr>
            <a:spLocks noGrp="1"/>
          </p:cNvSpPr>
          <p:nvPr>
            <p:ph type="sldNum" sz="quarter" idx="12"/>
          </p:nvPr>
        </p:nvSpPr>
        <p:spPr/>
        <p:txBody>
          <a:bodyPr/>
          <a:lstStyle/>
          <a:p>
            <a:pPr>
              <a:defRPr/>
            </a:pPr>
            <a:fld id="{F9B04EAC-6405-42D3-B5A3-0AE3489ADD26}" type="slidenum">
              <a:rPr lang="en-US" smtClean="0"/>
              <a:pPr>
                <a:defRPr/>
              </a:pPr>
              <a:t>33</a:t>
            </a:fld>
            <a:endParaRPr lang="en-US" dirty="0"/>
          </a:p>
        </p:txBody>
      </p:sp>
      <p:sp>
        <p:nvSpPr>
          <p:cNvPr id="2" name="Rectangle 4">
            <a:extLst>
              <a:ext uri="{FF2B5EF4-FFF2-40B4-BE49-F238E27FC236}">
                <a16:creationId xmlns:a16="http://schemas.microsoft.com/office/drawing/2014/main" id="{E0B95204-DE16-74AA-6110-FF4154343EC0}"/>
              </a:ext>
            </a:extLst>
          </p:cNvPr>
          <p:cNvSpPr txBox="1">
            <a:spLocks noChangeArrowheads="1"/>
          </p:cNvSpPr>
          <p:nvPr/>
        </p:nvSpPr>
        <p:spPr>
          <a:xfrm>
            <a:off x="350520" y="156736"/>
            <a:ext cx="8496300" cy="887204"/>
          </a:xfrm>
          <a:prstGeom prst="rect">
            <a:avLst/>
          </a:prstGeom>
        </p:spPr>
        <p:txBody>
          <a:bodyPr>
            <a:normAutofit fontScale="90000" lnSpcReduction="20000"/>
          </a:bodyPr>
          <a:lstStyle>
            <a:lvl1pPr algn="l" defTabSz="685800" rtl="0" eaLnBrk="1" latinLnBrk="0" hangingPunct="1">
              <a:lnSpc>
                <a:spcPct val="90000"/>
              </a:lnSpc>
              <a:spcBef>
                <a:spcPct val="0"/>
              </a:spcBef>
              <a:buNone/>
              <a:defRPr sz="3300" kern="1200">
                <a:solidFill>
                  <a:srgbClr val="E33928"/>
                </a:solidFill>
                <a:latin typeface="Georgia" panose="02040502050405020303" pitchFamily="18" charset="0"/>
                <a:ea typeface="+mj-ea"/>
                <a:cs typeface="+mj-cs"/>
              </a:defRPr>
            </a:lvl1pPr>
          </a:lstStyle>
          <a:p>
            <a:pPr algn="ctr">
              <a:lnSpc>
                <a:spcPct val="150000"/>
              </a:lnSpc>
            </a:pPr>
            <a:r>
              <a:rPr lang="en-US" altLang="en-US" sz="2200" dirty="0">
                <a:latin typeface="Rockwell" panose="02060603020205020403" pitchFamily="18" charset="0"/>
              </a:rPr>
              <a:t>G6B11</a:t>
            </a:r>
          </a:p>
          <a:p>
            <a:pPr algn="ctr">
              <a:lnSpc>
                <a:spcPct val="150000"/>
              </a:lnSpc>
            </a:pPr>
            <a:r>
              <a:rPr lang="en-US" altLang="en-US" sz="2200" dirty="0">
                <a:latin typeface="Rockwell" panose="02060603020205020403" pitchFamily="18" charset="0"/>
              </a:rPr>
              <a:t>What is an SMA connector?</a:t>
            </a:r>
            <a:endParaRPr lang="en-US" altLang="en-US" sz="2000" dirty="0">
              <a:latin typeface="Rockwell" panose="02060603020205020403" pitchFamily="18" charset="0"/>
            </a:endParaRPr>
          </a:p>
        </p:txBody>
      </p:sp>
    </p:spTree>
    <p:extLst>
      <p:ext uri="{BB962C8B-B14F-4D97-AF65-F5344CB8AC3E}">
        <p14:creationId xmlns:p14="http://schemas.microsoft.com/office/powerpoint/2010/main" val="4095748572"/>
      </p:ext>
    </p:extLst>
  </p:cSld>
  <p:clrMapOvr>
    <a:masterClrMapping/>
  </p:clrMapOvr>
  <p:transition spd="slow"/>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B01A55-1CBB-899E-3D73-B3C4B839CC5E}"/>
            </a:ext>
          </a:extLst>
        </p:cNvPr>
        <p:cNvGrpSpPr/>
        <p:nvPr/>
      </p:nvGrpSpPr>
      <p:grpSpPr>
        <a:xfrm>
          <a:off x="0" y="0"/>
          <a:ext cx="0" cy="0"/>
          <a:chOff x="0" y="0"/>
          <a:chExt cx="0" cy="0"/>
        </a:xfrm>
      </p:grpSpPr>
      <p:sp>
        <p:nvSpPr>
          <p:cNvPr id="49154" name="Rectangle 2">
            <a:extLst>
              <a:ext uri="{FF2B5EF4-FFF2-40B4-BE49-F238E27FC236}">
                <a16:creationId xmlns:a16="http://schemas.microsoft.com/office/drawing/2014/main" id="{24374290-B533-D14A-1390-CA38ECC7BB62}"/>
              </a:ext>
            </a:extLst>
          </p:cNvPr>
          <p:cNvSpPr>
            <a:spLocks noChangeArrowheads="1"/>
          </p:cNvSpPr>
          <p:nvPr/>
        </p:nvSpPr>
        <p:spPr bwMode="auto">
          <a:xfrm>
            <a:off x="350520" y="1089660"/>
            <a:ext cx="8496300" cy="345567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7500" tIns="33750" rIns="67500" bIns="33750"/>
          <a:lstStyle>
            <a:lvl1pPr marL="379413" indent="-379413">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1pPr>
            <a:lvl2pPr marL="742950" indent="-28575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2pPr>
            <a:lvl3pPr marL="11430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3pPr>
            <a:lvl4pPr marL="16002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4pPr>
            <a:lvl5pPr marL="20574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5pPr>
            <a:lvl6pPr marL="25146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6pPr>
            <a:lvl7pPr marL="29718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7pPr>
            <a:lvl8pPr marL="34290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8pPr>
            <a:lvl9pPr marL="38862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9pPr>
          </a:lstStyle>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50 MHz</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500 MHz</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4 GHz</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40 GHz</a:t>
            </a:r>
            <a:br>
              <a:rPr lang="en-US" altLang="en-US" dirty="0">
                <a:solidFill>
                  <a:srgbClr val="000066"/>
                </a:solidFill>
                <a:latin typeface="Rockwell" panose="02060603020205020403" pitchFamily="18" charset="0"/>
                <a:ea typeface="Microsoft YaHei" panose="020B0503020204020204" pitchFamily="34" charset="-122"/>
              </a:rPr>
            </a:br>
            <a:r>
              <a:rPr lang="en-US" altLang="en-US" dirty="0">
                <a:solidFill>
                  <a:srgbClr val="000066"/>
                </a:solidFill>
                <a:latin typeface="Rockwell" panose="02060603020205020403" pitchFamily="18" charset="0"/>
                <a:ea typeface="Microsoft YaHei" panose="020B0503020204020204" pitchFamily="34" charset="-122"/>
              </a:rPr>
              <a:t> </a:t>
            </a:r>
          </a:p>
        </p:txBody>
      </p:sp>
      <p:sp>
        <p:nvSpPr>
          <p:cNvPr id="3" name="Slide Number Placeholder 2">
            <a:extLst>
              <a:ext uri="{FF2B5EF4-FFF2-40B4-BE49-F238E27FC236}">
                <a16:creationId xmlns:a16="http://schemas.microsoft.com/office/drawing/2014/main" id="{8EC440D0-C89D-4ABA-8F29-041FC7FF0E91}"/>
              </a:ext>
            </a:extLst>
          </p:cNvPr>
          <p:cNvSpPr>
            <a:spLocks noGrp="1"/>
          </p:cNvSpPr>
          <p:nvPr>
            <p:ph type="sldNum" sz="quarter" idx="12"/>
          </p:nvPr>
        </p:nvSpPr>
        <p:spPr/>
        <p:txBody>
          <a:bodyPr/>
          <a:lstStyle/>
          <a:p>
            <a:pPr>
              <a:defRPr/>
            </a:pPr>
            <a:fld id="{F9B04EAC-6405-42D3-B5A3-0AE3489ADD26}" type="slidenum">
              <a:rPr lang="en-US" smtClean="0"/>
              <a:pPr>
                <a:defRPr/>
              </a:pPr>
              <a:t>34</a:t>
            </a:fld>
            <a:endParaRPr lang="en-US" dirty="0"/>
          </a:p>
        </p:txBody>
      </p:sp>
      <p:sp>
        <p:nvSpPr>
          <p:cNvPr id="2" name="Rectangle 4">
            <a:extLst>
              <a:ext uri="{FF2B5EF4-FFF2-40B4-BE49-F238E27FC236}">
                <a16:creationId xmlns:a16="http://schemas.microsoft.com/office/drawing/2014/main" id="{8FE37100-8F9B-B19C-66D1-991C43B4E2E1}"/>
              </a:ext>
            </a:extLst>
          </p:cNvPr>
          <p:cNvSpPr txBox="1">
            <a:spLocks noChangeArrowheads="1"/>
          </p:cNvSpPr>
          <p:nvPr/>
        </p:nvSpPr>
        <p:spPr>
          <a:xfrm>
            <a:off x="350520" y="156736"/>
            <a:ext cx="8496300" cy="1138664"/>
          </a:xfrm>
          <a:prstGeom prst="rect">
            <a:avLst/>
          </a:prstGeom>
        </p:spPr>
        <p:txBody>
          <a:bodyPr>
            <a:normAutofit fontScale="82500" lnSpcReduction="20000"/>
          </a:bodyPr>
          <a:lstStyle>
            <a:lvl1pPr algn="l" defTabSz="685800" rtl="0" eaLnBrk="1" latinLnBrk="0" hangingPunct="1">
              <a:lnSpc>
                <a:spcPct val="90000"/>
              </a:lnSpc>
              <a:spcBef>
                <a:spcPct val="0"/>
              </a:spcBef>
              <a:buNone/>
              <a:defRPr sz="3300" kern="1200">
                <a:solidFill>
                  <a:srgbClr val="E33928"/>
                </a:solidFill>
                <a:latin typeface="Georgia" panose="02040502050405020303" pitchFamily="18" charset="0"/>
                <a:ea typeface="+mj-ea"/>
                <a:cs typeface="+mj-cs"/>
              </a:defRPr>
            </a:lvl1pPr>
          </a:lstStyle>
          <a:p>
            <a:pPr algn="ctr">
              <a:lnSpc>
                <a:spcPct val="150000"/>
              </a:lnSpc>
            </a:pPr>
            <a:r>
              <a:rPr lang="en-US" altLang="en-US" sz="2200" dirty="0">
                <a:latin typeface="Rockwell" panose="02060603020205020403" pitchFamily="18" charset="0"/>
              </a:rPr>
              <a:t>G6B04</a:t>
            </a:r>
          </a:p>
          <a:p>
            <a:pPr algn="ctr">
              <a:lnSpc>
                <a:spcPct val="150000"/>
              </a:lnSpc>
            </a:pPr>
            <a:r>
              <a:rPr lang="en-US" altLang="en-US" sz="2200" dirty="0">
                <a:latin typeface="Rockwell" panose="02060603020205020403" pitchFamily="18" charset="0"/>
              </a:rPr>
              <a:t>What is a typical upper frequency limit for low SWR operation of 50-ohm BNC connectors?</a:t>
            </a:r>
            <a:endParaRPr lang="en-US" altLang="en-US" sz="2000" dirty="0">
              <a:latin typeface="Rockwell" panose="02060603020205020403" pitchFamily="18" charset="0"/>
            </a:endParaRPr>
          </a:p>
        </p:txBody>
      </p:sp>
    </p:spTree>
    <p:extLst>
      <p:ext uri="{BB962C8B-B14F-4D97-AF65-F5344CB8AC3E}">
        <p14:creationId xmlns:p14="http://schemas.microsoft.com/office/powerpoint/2010/main" val="1322493039"/>
      </p:ext>
    </p:extLst>
  </p:cSld>
  <p:clrMapOvr>
    <a:masterClrMapping/>
  </p:clrMapOvr>
  <p:transition spd="slow"/>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88"/>
        <p:cNvGrpSpPr/>
        <p:nvPr/>
      </p:nvGrpSpPr>
      <p:grpSpPr>
        <a:xfrm>
          <a:off x="0" y="0"/>
          <a:ext cx="0" cy="0"/>
          <a:chOff x="0" y="0"/>
          <a:chExt cx="0" cy="0"/>
        </a:xfrm>
      </p:grpSpPr>
      <p:pic>
        <p:nvPicPr>
          <p:cNvPr id="3" name="Picture 2" descr="Text&#10;&#10;Description automatically generated">
            <a:extLst>
              <a:ext uri="{FF2B5EF4-FFF2-40B4-BE49-F238E27FC236}">
                <a16:creationId xmlns:a16="http://schemas.microsoft.com/office/drawing/2014/main" id="{EA8EBB07-07FF-43D1-BAE9-F39ACAF684F4}"/>
              </a:ext>
            </a:extLst>
          </p:cNvPr>
          <p:cNvPicPr>
            <a:picLocks noChangeAspect="1"/>
          </p:cNvPicPr>
          <p:nvPr/>
        </p:nvPicPr>
        <p:blipFill>
          <a:blip r:embed="rId3"/>
          <a:stretch>
            <a:fillRect/>
          </a:stretch>
        </p:blipFill>
        <p:spPr>
          <a:xfrm>
            <a:off x="577579" y="1336675"/>
            <a:ext cx="7988842" cy="2470150"/>
          </a:xfrm>
          <a:prstGeom prst="rect">
            <a:avLst/>
          </a:prstGeom>
        </p:spPr>
      </p:pic>
    </p:spTree>
    <p:extLst>
      <p:ext uri="{BB962C8B-B14F-4D97-AF65-F5344CB8AC3E}">
        <p14:creationId xmlns:p14="http://schemas.microsoft.com/office/powerpoint/2010/main" val="391554901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idx="4294967295"/>
          </p:nvPr>
        </p:nvSpPr>
        <p:spPr>
          <a:xfrm>
            <a:off x="1375172" y="409653"/>
            <a:ext cx="6457950" cy="457048"/>
          </a:xfrm>
        </p:spPr>
        <p:txBody>
          <a:bodyPr vert="horz" wrap="square" lIns="0" tIns="0" rIns="0" bIns="0" numCol="1" rtlCol="0" anchor="ctr" anchorCtr="0" compatLnSpc="1">
            <a:prstTxWarp prst="textNoShape">
              <a:avLst/>
            </a:prstTxWarp>
            <a:spAutoFit/>
          </a:bodyPr>
          <a:lstStyle/>
          <a:p>
            <a:pPr algn="ctr" defTabSz="342900">
              <a:tabLst>
                <a:tab pos="0" algn="l"/>
                <a:tab pos="342900" algn="l"/>
                <a:tab pos="685800" algn="l"/>
                <a:tab pos="1028700" algn="l"/>
                <a:tab pos="1371600" algn="l"/>
                <a:tab pos="1714500" algn="l"/>
                <a:tab pos="2057400" algn="l"/>
                <a:tab pos="2400300" algn="l"/>
                <a:tab pos="2743200" algn="l"/>
                <a:tab pos="3086100" algn="l"/>
                <a:tab pos="3429000" algn="l"/>
                <a:tab pos="3771900" algn="l"/>
                <a:tab pos="4114800" algn="l"/>
                <a:tab pos="4457700" algn="l"/>
                <a:tab pos="4800600" algn="l"/>
                <a:tab pos="5143500" algn="l"/>
                <a:tab pos="5486400" algn="l"/>
                <a:tab pos="5829300" algn="l"/>
                <a:tab pos="6172200" algn="l"/>
                <a:tab pos="6515100" algn="l"/>
                <a:tab pos="6858000" algn="l"/>
              </a:tabLst>
            </a:pPr>
            <a:r>
              <a:rPr lang="en-GB" altLang="en-US" b="1" dirty="0">
                <a:solidFill>
                  <a:schemeClr val="tx1"/>
                </a:solidFill>
                <a:latin typeface="Franklin Gothic Book" panose="020B0503020102020204" pitchFamily="34" charset="0"/>
              </a:rPr>
              <a:t>Chapter 17</a:t>
            </a:r>
          </a:p>
        </p:txBody>
      </p:sp>
      <p:sp>
        <p:nvSpPr>
          <p:cNvPr id="3075" name="Text Box 6"/>
          <p:cNvSpPr txBox="1">
            <a:spLocks noChangeArrowheads="1"/>
          </p:cNvSpPr>
          <p:nvPr/>
        </p:nvSpPr>
        <p:spPr bwMode="auto">
          <a:xfrm>
            <a:off x="3089673" y="1275160"/>
            <a:ext cx="299680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a:solidFill>
                  <a:schemeClr val="tx1"/>
                </a:solidFill>
                <a:latin typeface="Verdana" panose="020B0604030504040204" pitchFamily="34" charset="0"/>
              </a:defRPr>
            </a:lvl1pPr>
            <a:lvl2pPr marL="742950" indent="-285750" eaLnBrk="0" hangingPunct="0">
              <a:defRPr>
                <a:solidFill>
                  <a:schemeClr val="tx1"/>
                </a:solidFill>
                <a:latin typeface="Verdana" panose="020B0604030504040204" pitchFamily="34" charset="0"/>
              </a:defRPr>
            </a:lvl2pPr>
            <a:lvl3pPr marL="1143000" indent="-228600" eaLnBrk="0" hangingPunct="0">
              <a:defRPr>
                <a:solidFill>
                  <a:schemeClr val="tx1"/>
                </a:solidFill>
                <a:latin typeface="Verdana" panose="020B0604030504040204" pitchFamily="34" charset="0"/>
              </a:defRPr>
            </a:lvl3pPr>
            <a:lvl4pPr marL="1600200" indent="-228600" eaLnBrk="0" hangingPunct="0">
              <a:defRPr>
                <a:solidFill>
                  <a:schemeClr val="tx1"/>
                </a:solidFill>
                <a:latin typeface="Verdana" panose="020B0604030504040204" pitchFamily="34" charset="0"/>
              </a:defRPr>
            </a:lvl4pPr>
            <a:lvl5pPr marL="2057400" indent="-228600" eaLnBrk="0" hangingPunct="0">
              <a:defRPr>
                <a:solidFill>
                  <a:schemeClr val="tx1"/>
                </a:solidFill>
                <a:latin typeface="Verdana" panose="020B0604030504040204" pitchFamily="34" charset="0"/>
              </a:defRPr>
            </a:lvl5pPr>
            <a:lvl6pPr marL="2514600" indent="-228600" eaLnBrk="0" fontAlgn="base" hangingPunct="0">
              <a:spcBef>
                <a:spcPct val="0"/>
              </a:spcBef>
              <a:spcAft>
                <a:spcPct val="0"/>
              </a:spcAft>
              <a:defRPr>
                <a:solidFill>
                  <a:schemeClr val="tx1"/>
                </a:solidFill>
                <a:latin typeface="Verdana" panose="020B0604030504040204" pitchFamily="34" charset="0"/>
              </a:defRPr>
            </a:lvl6pPr>
            <a:lvl7pPr marL="2971800" indent="-228600" eaLnBrk="0" fontAlgn="base" hangingPunct="0">
              <a:spcBef>
                <a:spcPct val="0"/>
              </a:spcBef>
              <a:spcAft>
                <a:spcPct val="0"/>
              </a:spcAft>
              <a:defRPr>
                <a:solidFill>
                  <a:schemeClr val="tx1"/>
                </a:solidFill>
                <a:latin typeface="Verdana" panose="020B0604030504040204" pitchFamily="34" charset="0"/>
              </a:defRPr>
            </a:lvl7pPr>
            <a:lvl8pPr marL="3429000" indent="-228600" eaLnBrk="0" fontAlgn="base" hangingPunct="0">
              <a:spcBef>
                <a:spcPct val="0"/>
              </a:spcBef>
              <a:spcAft>
                <a:spcPct val="0"/>
              </a:spcAft>
              <a:defRPr>
                <a:solidFill>
                  <a:schemeClr val="tx1"/>
                </a:solidFill>
                <a:latin typeface="Verdana" panose="020B0604030504040204" pitchFamily="34" charset="0"/>
              </a:defRPr>
            </a:lvl8pPr>
            <a:lvl9pPr marL="3886200" indent="-228600" eaLnBrk="0" fontAlgn="base" hangingPunct="0">
              <a:spcBef>
                <a:spcPct val="0"/>
              </a:spcBef>
              <a:spcAft>
                <a:spcPct val="0"/>
              </a:spcAft>
              <a:defRPr>
                <a:solidFill>
                  <a:schemeClr val="tx1"/>
                </a:solidFill>
                <a:latin typeface="Verdana" panose="020B0604030504040204" pitchFamily="34" charset="0"/>
              </a:defRPr>
            </a:lvl9pPr>
          </a:lstStyle>
          <a:p>
            <a:pPr algn="ctr" eaLnBrk="1" hangingPunct="1">
              <a:spcBef>
                <a:spcPct val="50000"/>
              </a:spcBef>
            </a:pPr>
            <a:r>
              <a:rPr lang="en-GB" sz="2400" b="1" i="0" u="none" strike="noStrike" dirty="0">
                <a:solidFill>
                  <a:srgbClr val="FF3300"/>
                </a:solidFill>
                <a:effectLst/>
                <a:highlight>
                  <a:srgbClr val="F5F5F5"/>
                </a:highlight>
                <a:latin typeface="Rockwell" panose="02060603020205020403" pitchFamily="18" charset="0"/>
              </a:rPr>
              <a:t>Coax Cable​</a:t>
            </a:r>
            <a:endParaRPr lang="en-US" altLang="en-US" sz="2400" b="1" dirty="0">
              <a:solidFill>
                <a:srgbClr val="FF3300"/>
              </a:solidFill>
              <a:latin typeface="Rockwell" panose="02060603020205020403" pitchFamily="18" charset="0"/>
            </a:endParaRPr>
          </a:p>
        </p:txBody>
      </p:sp>
      <p:pic>
        <p:nvPicPr>
          <p:cNvPr id="3076" name="Picture 11" descr="elmer-n-ham"/>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5026" y="2886619"/>
            <a:ext cx="2105771" cy="21622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1"/>
          <p:cNvPicPr>
            <a:picLocks noChangeAspect="1"/>
          </p:cNvPicPr>
          <p:nvPr/>
        </p:nvPicPr>
        <p:blipFill>
          <a:blip r:embed="rId4"/>
          <a:stretch>
            <a:fillRect/>
          </a:stretch>
        </p:blipFill>
        <p:spPr>
          <a:xfrm>
            <a:off x="7116418" y="2239761"/>
            <a:ext cx="1874618" cy="2809076"/>
          </a:xfrm>
          <a:prstGeom prst="rect">
            <a:avLst/>
          </a:prstGeom>
        </p:spPr>
      </p:pic>
      <p:sp>
        <p:nvSpPr>
          <p:cNvPr id="3" name="Slide Number Placeholder 2"/>
          <p:cNvSpPr>
            <a:spLocks noGrp="1"/>
          </p:cNvSpPr>
          <p:nvPr>
            <p:ph type="sldNum" sz="quarter" idx="12"/>
          </p:nvPr>
        </p:nvSpPr>
        <p:spPr/>
        <p:txBody>
          <a:bodyPr/>
          <a:lstStyle/>
          <a:p>
            <a:fld id="{839912F6-13D3-4EB1-90B1-84A7688E1C56}" type="slidenum">
              <a:rPr lang="en-US" altLang="en-US" smtClean="0"/>
              <a:pPr/>
              <a:t>4</a:t>
            </a:fld>
            <a:endParaRPr lang="en-US" altLang="en-US"/>
          </a:p>
        </p:txBody>
      </p:sp>
      <p:sp>
        <p:nvSpPr>
          <p:cNvPr id="9" name="TextBox 8"/>
          <p:cNvSpPr txBox="1"/>
          <p:nvPr/>
        </p:nvSpPr>
        <p:spPr>
          <a:xfrm>
            <a:off x="2386407" y="2592616"/>
            <a:ext cx="4206881" cy="507831"/>
          </a:xfrm>
          <a:prstGeom prst="rect">
            <a:avLst/>
          </a:prstGeom>
          <a:noFill/>
        </p:spPr>
        <p:txBody>
          <a:bodyPr wrap="square" rtlCol="0">
            <a:spAutoFit/>
          </a:bodyPr>
          <a:lstStyle/>
          <a:p>
            <a:pPr algn="ctr"/>
            <a:r>
              <a:rPr lang="en-US" sz="1350" dirty="0"/>
              <a:t>Question Pool valid</a:t>
            </a:r>
          </a:p>
          <a:p>
            <a:pPr algn="ctr"/>
            <a:r>
              <a:rPr lang="en-US" sz="1350" dirty="0"/>
              <a:t>July 1</a:t>
            </a:r>
            <a:r>
              <a:rPr lang="en-US" sz="1350" baseline="30000" dirty="0"/>
              <a:t>st</a:t>
            </a:r>
            <a:r>
              <a:rPr lang="en-US" sz="1350" dirty="0"/>
              <a:t>, 2023 Through June 30</a:t>
            </a:r>
            <a:r>
              <a:rPr lang="en-US" sz="1350" baseline="30000" dirty="0"/>
              <a:t>th</a:t>
            </a:r>
            <a:r>
              <a:rPr lang="en-US" sz="1350" dirty="0"/>
              <a:t> 2027</a:t>
            </a:r>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lide Number Placeholder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Verdana" panose="020B0604030504040204" pitchFamily="34" charset="0"/>
              </a:defRPr>
            </a:lvl1pPr>
            <a:lvl2pPr marL="557213" indent="-214313" eaLnBrk="0" hangingPunct="0">
              <a:defRPr>
                <a:solidFill>
                  <a:schemeClr val="tx1"/>
                </a:solidFill>
                <a:latin typeface="Verdana" panose="020B0604030504040204" pitchFamily="34" charset="0"/>
              </a:defRPr>
            </a:lvl2pPr>
            <a:lvl3pPr marL="857250" indent="-171450" eaLnBrk="0" hangingPunct="0">
              <a:defRPr>
                <a:solidFill>
                  <a:schemeClr val="tx1"/>
                </a:solidFill>
                <a:latin typeface="Verdana" panose="020B0604030504040204" pitchFamily="34" charset="0"/>
              </a:defRPr>
            </a:lvl3pPr>
            <a:lvl4pPr marL="1200150" indent="-171450" eaLnBrk="0" hangingPunct="0">
              <a:defRPr>
                <a:solidFill>
                  <a:schemeClr val="tx1"/>
                </a:solidFill>
                <a:latin typeface="Verdana" panose="020B0604030504040204" pitchFamily="34" charset="0"/>
              </a:defRPr>
            </a:lvl4pPr>
            <a:lvl5pPr marL="1543050" indent="-171450" eaLnBrk="0" hangingPunct="0">
              <a:defRPr>
                <a:solidFill>
                  <a:schemeClr val="tx1"/>
                </a:solidFill>
                <a:latin typeface="Verdana" panose="020B0604030504040204" pitchFamily="34" charset="0"/>
              </a:defRPr>
            </a:lvl5pPr>
            <a:lvl6pPr marL="1885950" indent="-171450" eaLnBrk="0" fontAlgn="base" hangingPunct="0">
              <a:spcBef>
                <a:spcPct val="0"/>
              </a:spcBef>
              <a:spcAft>
                <a:spcPct val="0"/>
              </a:spcAft>
              <a:defRPr>
                <a:solidFill>
                  <a:schemeClr val="tx1"/>
                </a:solidFill>
                <a:latin typeface="Verdana" panose="020B0604030504040204" pitchFamily="34" charset="0"/>
              </a:defRPr>
            </a:lvl6pPr>
            <a:lvl7pPr marL="2228850" indent="-171450" eaLnBrk="0" fontAlgn="base" hangingPunct="0">
              <a:spcBef>
                <a:spcPct val="0"/>
              </a:spcBef>
              <a:spcAft>
                <a:spcPct val="0"/>
              </a:spcAft>
              <a:defRPr>
                <a:solidFill>
                  <a:schemeClr val="tx1"/>
                </a:solidFill>
                <a:latin typeface="Verdana" panose="020B0604030504040204" pitchFamily="34" charset="0"/>
              </a:defRPr>
            </a:lvl7pPr>
            <a:lvl8pPr marL="2571750" indent="-171450" eaLnBrk="0" fontAlgn="base" hangingPunct="0">
              <a:spcBef>
                <a:spcPct val="0"/>
              </a:spcBef>
              <a:spcAft>
                <a:spcPct val="0"/>
              </a:spcAft>
              <a:defRPr>
                <a:solidFill>
                  <a:schemeClr val="tx1"/>
                </a:solidFill>
                <a:latin typeface="Verdana" panose="020B0604030504040204" pitchFamily="34" charset="0"/>
              </a:defRPr>
            </a:lvl8pPr>
            <a:lvl9pPr marL="2914650" indent="-171450" eaLnBrk="0" fontAlgn="base" hangingPunct="0">
              <a:spcBef>
                <a:spcPct val="0"/>
              </a:spcBef>
              <a:spcAft>
                <a:spcPct val="0"/>
              </a:spcAft>
              <a:defRPr>
                <a:solidFill>
                  <a:schemeClr val="tx1"/>
                </a:solidFill>
                <a:latin typeface="Verdana" panose="020B0604030504040204" pitchFamily="34" charset="0"/>
              </a:defRPr>
            </a:lvl9pPr>
          </a:lstStyle>
          <a:p>
            <a:pPr eaLnBrk="1" hangingPunct="1"/>
            <a:fld id="{EC7C6CD3-71EE-4BC8-82AF-23E5EF8225FF}" type="slidenum">
              <a:rPr lang="en-US" altLang="en-US">
                <a:latin typeface="Times New Roman" panose="02020603050405020304" pitchFamily="18" charset="0"/>
              </a:rPr>
              <a:pPr eaLnBrk="1" hangingPunct="1"/>
              <a:t>5</a:t>
            </a:fld>
            <a:endParaRPr lang="en-US" altLang="en-US">
              <a:latin typeface="Times New Roman" panose="02020603050405020304" pitchFamily="18" charset="0"/>
            </a:endParaRPr>
          </a:p>
        </p:txBody>
      </p:sp>
      <p:sp>
        <p:nvSpPr>
          <p:cNvPr id="4099" name="Rectangle 4"/>
          <p:cNvSpPr>
            <a:spLocks noGrp="1" noChangeArrowheads="1"/>
          </p:cNvSpPr>
          <p:nvPr>
            <p:ph type="title"/>
          </p:nvPr>
        </p:nvSpPr>
        <p:spPr>
          <a:xfrm>
            <a:off x="1345406" y="296466"/>
            <a:ext cx="6481763" cy="651272"/>
          </a:xfrm>
        </p:spPr>
        <p:txBody>
          <a:bodyPr>
            <a:normAutofit fontScale="90000"/>
          </a:bodyPr>
          <a:lstStyle/>
          <a:p>
            <a:pPr algn="ctr" eaLnBrk="1" hangingPunct="1"/>
            <a:r>
              <a:rPr lang="en-US" altLang="en-US" sz="2700" dirty="0"/>
              <a:t>Amateur Radio General Class</a:t>
            </a:r>
            <a:br>
              <a:rPr lang="en-US" altLang="en-US" sz="2700" dirty="0"/>
            </a:br>
            <a:r>
              <a:rPr lang="en-US" altLang="en-US" sz="2700" dirty="0"/>
              <a:t>Element 3 Course Presentation</a:t>
            </a:r>
          </a:p>
        </p:txBody>
      </p:sp>
      <p:sp>
        <p:nvSpPr>
          <p:cNvPr id="2053" name="Rectangle 5"/>
          <p:cNvSpPr>
            <a:spLocks noGrp="1" noChangeArrowheads="1"/>
          </p:cNvSpPr>
          <p:nvPr>
            <p:ph type="body" idx="1"/>
          </p:nvPr>
        </p:nvSpPr>
        <p:spPr>
          <a:xfrm>
            <a:off x="621280" y="1227257"/>
            <a:ext cx="3823500" cy="3340894"/>
          </a:xfrm>
        </p:spPr>
        <p:txBody>
          <a:bodyPr>
            <a:normAutofit/>
          </a:bodyPr>
          <a:lstStyle/>
          <a:p>
            <a:pPr eaLnBrk="1" hangingPunct="1">
              <a:lnSpc>
                <a:spcPct val="90000"/>
              </a:lnSpc>
              <a:buClr>
                <a:srgbClr val="FF0000"/>
              </a:buClr>
              <a:buFont typeface="Wingdings" panose="05000000000000000000" pitchFamily="2" charset="2"/>
              <a:buChar char="Ø"/>
            </a:pPr>
            <a:r>
              <a:rPr lang="en-US" altLang="en-US" sz="2100" b="1" dirty="0"/>
              <a:t>ELEMENT 3 SUB-ELEMENTS</a:t>
            </a:r>
            <a:r>
              <a:rPr lang="en-US" altLang="en-US" b="1" dirty="0"/>
              <a:t> </a:t>
            </a:r>
            <a:r>
              <a:rPr lang="en-US" altLang="en-US" sz="750" b="1" dirty="0"/>
              <a:t>(Groupings)</a:t>
            </a:r>
            <a:endParaRPr lang="en-US" altLang="en-US" sz="900" b="1" dirty="0"/>
          </a:p>
          <a:p>
            <a:pPr lvl="1" eaLnBrk="1" hangingPunct="1">
              <a:lnSpc>
                <a:spcPct val="90000"/>
              </a:lnSpc>
            </a:pPr>
            <a:r>
              <a:rPr lang="en-US" altLang="en-US" sz="1800" b="1" dirty="0">
                <a:solidFill>
                  <a:schemeClr val="tx1"/>
                </a:solidFill>
              </a:rPr>
              <a:t>1 - Your Passing CSCE</a:t>
            </a:r>
          </a:p>
          <a:p>
            <a:pPr lvl="1" eaLnBrk="1" hangingPunct="1">
              <a:lnSpc>
                <a:spcPct val="90000"/>
              </a:lnSpc>
            </a:pPr>
            <a:r>
              <a:rPr lang="en-US" altLang="en-US" sz="1800" b="1" dirty="0">
                <a:solidFill>
                  <a:schemeClr val="tx1"/>
                </a:solidFill>
              </a:rPr>
              <a:t>2 - Your New General Bands</a:t>
            </a:r>
          </a:p>
          <a:p>
            <a:pPr lvl="1" eaLnBrk="1" hangingPunct="1">
              <a:lnSpc>
                <a:spcPct val="90000"/>
              </a:lnSpc>
            </a:pPr>
            <a:r>
              <a:rPr lang="en-US" altLang="en-US" sz="1800" b="1" dirty="0">
                <a:solidFill>
                  <a:schemeClr val="tx1"/>
                </a:solidFill>
              </a:rPr>
              <a:t>3 - FCC Rules</a:t>
            </a:r>
          </a:p>
          <a:p>
            <a:pPr lvl="1" eaLnBrk="1" hangingPunct="1">
              <a:lnSpc>
                <a:spcPct val="90000"/>
              </a:lnSpc>
            </a:pPr>
            <a:r>
              <a:rPr lang="en-US" altLang="en-US" sz="1800" b="1" dirty="0">
                <a:solidFill>
                  <a:schemeClr val="tx1"/>
                </a:solidFill>
              </a:rPr>
              <a:t>4 - Be a VE</a:t>
            </a:r>
          </a:p>
          <a:p>
            <a:pPr lvl="1" eaLnBrk="1" hangingPunct="1">
              <a:lnSpc>
                <a:spcPct val="90000"/>
              </a:lnSpc>
            </a:pPr>
            <a:r>
              <a:rPr lang="en-US" altLang="en-US" sz="1800" b="1" dirty="0">
                <a:solidFill>
                  <a:schemeClr val="tx1"/>
                </a:solidFill>
              </a:rPr>
              <a:t>5 Voice Operations</a:t>
            </a:r>
          </a:p>
          <a:p>
            <a:pPr lvl="1" eaLnBrk="1" hangingPunct="1">
              <a:lnSpc>
                <a:spcPct val="90000"/>
              </a:lnSpc>
            </a:pPr>
            <a:r>
              <a:rPr lang="en-US" altLang="en-US" sz="1800" b="1" dirty="0">
                <a:solidFill>
                  <a:schemeClr val="tx1"/>
                </a:solidFill>
              </a:rPr>
              <a:t>6 CW Lives</a:t>
            </a:r>
          </a:p>
          <a:p>
            <a:pPr lvl="1"/>
            <a:r>
              <a:rPr lang="en-US" altLang="en-US" sz="1800" b="1" dirty="0">
                <a:solidFill>
                  <a:schemeClr val="tx1"/>
                </a:solidFill>
              </a:rPr>
              <a:t>7 - Digital Operating</a:t>
            </a:r>
          </a:p>
          <a:p>
            <a:pPr lvl="1"/>
            <a:r>
              <a:rPr lang="en-US" altLang="en-US" sz="1800" b="1" dirty="0">
                <a:solidFill>
                  <a:schemeClr val="tx1"/>
                </a:solidFill>
              </a:rPr>
              <a:t>8 - In An Emergency</a:t>
            </a:r>
          </a:p>
          <a:p>
            <a:pPr lvl="1" eaLnBrk="1" hangingPunct="1">
              <a:lnSpc>
                <a:spcPct val="90000"/>
              </a:lnSpc>
            </a:pPr>
            <a:r>
              <a:rPr lang="en-US" altLang="en-US" sz="1800" b="1" dirty="0">
                <a:solidFill>
                  <a:schemeClr val="tx1"/>
                </a:solidFill>
              </a:rPr>
              <a:t>9 - </a:t>
            </a:r>
            <a:r>
              <a:rPr lang="en-US" altLang="en-US" sz="1800" b="1" dirty="0" err="1">
                <a:solidFill>
                  <a:schemeClr val="tx1"/>
                </a:solidFill>
              </a:rPr>
              <a:t>Skywave</a:t>
            </a:r>
            <a:r>
              <a:rPr lang="en-US" altLang="en-US" sz="1800" b="1" dirty="0">
                <a:solidFill>
                  <a:schemeClr val="tx1"/>
                </a:solidFill>
              </a:rPr>
              <a:t> Excitement</a:t>
            </a:r>
          </a:p>
          <a:p>
            <a:pPr lvl="1" eaLnBrk="1" hangingPunct="1">
              <a:lnSpc>
                <a:spcPct val="90000"/>
              </a:lnSpc>
              <a:buFontTx/>
              <a:buNone/>
            </a:pPr>
            <a:endParaRPr lang="en-US" altLang="en-US" sz="1800" b="1" dirty="0"/>
          </a:p>
        </p:txBody>
      </p:sp>
      <p:sp>
        <p:nvSpPr>
          <p:cNvPr id="5124" name="Rectangle 3"/>
          <p:cNvSpPr txBox="1">
            <a:spLocks noChangeArrowheads="1"/>
          </p:cNvSpPr>
          <p:nvPr/>
        </p:nvSpPr>
        <p:spPr>
          <a:xfrm>
            <a:off x="4923390" y="1553350"/>
            <a:ext cx="4061584" cy="2772160"/>
          </a:xfrm>
          <a:prstGeom prst="rect">
            <a:avLst/>
          </a:prstGeom>
        </p:spPr>
        <p:txBody>
          <a:bodyPr vert="horz" lIns="0" tIns="36000" rIns="0" bIns="36000" rtlCol="0">
            <a:normAutofit/>
          </a:bodyPr>
          <a:lstStyle>
            <a:lvl1pPr marL="144000" indent="-144000" algn="l" defTabSz="685800" rtl="0" eaLnBrk="1" latinLnBrk="0" hangingPunct="1">
              <a:lnSpc>
                <a:spcPct val="90000"/>
              </a:lnSpc>
              <a:spcBef>
                <a:spcPts val="750"/>
              </a:spcBef>
              <a:buClr>
                <a:srgbClr val="E33928"/>
              </a:buClr>
              <a:buFont typeface="Arial" panose="020B0604020202020204" pitchFamily="34" charset="0"/>
              <a:buChar char="•"/>
              <a:defRPr sz="1800" kern="1200">
                <a:solidFill>
                  <a:srgbClr val="15183E"/>
                </a:solidFill>
                <a:latin typeface="+mn-lt"/>
                <a:ea typeface="+mn-ea"/>
                <a:cs typeface="+mn-cs"/>
              </a:defRPr>
            </a:lvl1pPr>
            <a:lvl2pPr marL="288000" indent="-144000" algn="l" defTabSz="685800" rtl="0" eaLnBrk="1" latinLnBrk="0" hangingPunct="1">
              <a:lnSpc>
                <a:spcPct val="90000"/>
              </a:lnSpc>
              <a:spcBef>
                <a:spcPts val="375"/>
              </a:spcBef>
              <a:buClr>
                <a:srgbClr val="004B98"/>
              </a:buClr>
              <a:buFont typeface="Arial" panose="020B0604020202020204" pitchFamily="34" charset="0"/>
              <a:buChar char="•"/>
              <a:defRPr sz="1600" kern="1200">
                <a:solidFill>
                  <a:srgbClr val="B0B655"/>
                </a:solidFill>
                <a:latin typeface="+mn-lt"/>
                <a:ea typeface="+mn-ea"/>
                <a:cs typeface="+mn-cs"/>
              </a:defRPr>
            </a:lvl2pPr>
            <a:lvl3pPr marL="432000" indent="-144000" algn="l" defTabSz="685800" rtl="0" eaLnBrk="1" latinLnBrk="0" hangingPunct="1">
              <a:lnSpc>
                <a:spcPct val="90000"/>
              </a:lnSpc>
              <a:spcBef>
                <a:spcPts val="375"/>
              </a:spcBef>
              <a:buClr>
                <a:srgbClr val="B0B655"/>
              </a:buClr>
              <a:buFont typeface="Arial" panose="020B0604020202020204" pitchFamily="34" charset="0"/>
              <a:buChar char="•"/>
              <a:defRPr sz="1400" kern="1200">
                <a:solidFill>
                  <a:srgbClr val="004B98"/>
                </a:solidFill>
                <a:latin typeface="+mn-lt"/>
                <a:ea typeface="+mn-ea"/>
                <a:cs typeface="+mn-cs"/>
              </a:defRPr>
            </a:lvl3pPr>
            <a:lvl4pPr marL="576000" indent="-144000" algn="l" defTabSz="685800" rtl="0" eaLnBrk="1" latinLnBrk="0" hangingPunct="1">
              <a:lnSpc>
                <a:spcPct val="90000"/>
              </a:lnSpc>
              <a:spcBef>
                <a:spcPts val="375"/>
              </a:spcBef>
              <a:buClr>
                <a:srgbClr val="B0B655"/>
              </a:buClr>
              <a:buFont typeface="Arial" panose="020B0604020202020204" pitchFamily="34" charset="0"/>
              <a:buChar char="•"/>
              <a:defRPr sz="1200" kern="1200">
                <a:solidFill>
                  <a:srgbClr val="15183E"/>
                </a:solidFill>
                <a:latin typeface="+mn-lt"/>
                <a:ea typeface="+mn-ea"/>
                <a:cs typeface="+mn-cs"/>
              </a:defRPr>
            </a:lvl4pPr>
            <a:lvl5pPr marL="540000" indent="-108000" algn="l" defTabSz="685800" rtl="0" eaLnBrk="1" latinLnBrk="0" hangingPunct="1">
              <a:lnSpc>
                <a:spcPct val="90000"/>
              </a:lnSpc>
              <a:spcBef>
                <a:spcPts val="375"/>
              </a:spcBef>
              <a:buClr>
                <a:srgbClr val="B0B655"/>
              </a:buClr>
              <a:buFont typeface="Arial" panose="020B0604020202020204" pitchFamily="34" charset="0"/>
              <a:buChar char="•"/>
              <a:defRPr sz="1000" kern="1200">
                <a:solidFill>
                  <a:srgbClr val="15183E"/>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lvl="1"/>
            <a:r>
              <a:rPr lang="en-US" altLang="en-US" sz="1800" b="1" dirty="0">
                <a:solidFill>
                  <a:schemeClr val="tx1"/>
                </a:solidFill>
              </a:rPr>
              <a:t>10 - Your  HF Transmitter</a:t>
            </a:r>
          </a:p>
          <a:p>
            <a:pPr lvl="1"/>
            <a:r>
              <a:rPr lang="en-US" altLang="en-US" sz="1800" b="1" dirty="0">
                <a:solidFill>
                  <a:schemeClr val="tx1"/>
                </a:solidFill>
              </a:rPr>
              <a:t>11 - Your Receiver</a:t>
            </a:r>
          </a:p>
          <a:p>
            <a:pPr lvl="1"/>
            <a:r>
              <a:rPr lang="en-US" altLang="en-US" sz="1800" b="1" dirty="0">
                <a:solidFill>
                  <a:schemeClr val="tx1"/>
                </a:solidFill>
              </a:rPr>
              <a:t>12 - Oscillators &amp; Components</a:t>
            </a:r>
          </a:p>
          <a:p>
            <a:pPr lvl="1"/>
            <a:r>
              <a:rPr lang="en-US" altLang="en-US" sz="1800" b="1" dirty="0">
                <a:solidFill>
                  <a:schemeClr val="tx1"/>
                </a:solidFill>
              </a:rPr>
              <a:t>13 - Electrical Principles</a:t>
            </a:r>
          </a:p>
          <a:p>
            <a:pPr lvl="1"/>
            <a:r>
              <a:rPr lang="en-US" altLang="en-US" sz="1800" b="1" dirty="0">
                <a:solidFill>
                  <a:schemeClr val="tx1"/>
                </a:solidFill>
              </a:rPr>
              <a:t>14 - Circuits</a:t>
            </a:r>
          </a:p>
          <a:p>
            <a:pPr lvl="1"/>
            <a:r>
              <a:rPr lang="en-US" altLang="en-US" sz="1800" b="1" dirty="0">
                <a:solidFill>
                  <a:schemeClr val="tx1"/>
                </a:solidFill>
              </a:rPr>
              <a:t>15 - Good Grounds</a:t>
            </a:r>
          </a:p>
          <a:p>
            <a:pPr lvl="1"/>
            <a:r>
              <a:rPr lang="en-US" altLang="en-US" sz="1800" b="1" dirty="0">
                <a:solidFill>
                  <a:schemeClr val="tx1"/>
                </a:solidFill>
              </a:rPr>
              <a:t>16 - HF Antennas</a:t>
            </a:r>
          </a:p>
          <a:p>
            <a:pPr lvl="1">
              <a:buFont typeface="Wingdings" panose="05000000000000000000" pitchFamily="2" charset="2"/>
              <a:buChar char="Ø"/>
            </a:pPr>
            <a:r>
              <a:rPr lang="en-US" altLang="en-US" sz="1800" b="1" dirty="0">
                <a:solidFill>
                  <a:schemeClr val="accent1"/>
                </a:solidFill>
              </a:rPr>
              <a:t>17 -Coax Cable</a:t>
            </a:r>
          </a:p>
          <a:p>
            <a:pPr lvl="1"/>
            <a:r>
              <a:rPr lang="en-US" altLang="en-US" sz="1800" b="1" dirty="0">
                <a:solidFill>
                  <a:schemeClr val="tx1"/>
                </a:solidFill>
              </a:rPr>
              <a:t>18 - RF &amp; Electrical Safety</a:t>
            </a:r>
          </a:p>
          <a:p>
            <a:pPr lvl="1"/>
            <a:endParaRPr lang="en-US" altLang="en-US" sz="1800" dirty="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2" presetClass="entr" presetSubtype="0" fill="hold" nodeType="withEffect">
                                  <p:stCondLst>
                                    <p:cond delay="0"/>
                                  </p:stCondLst>
                                  <p:childTnLst>
                                    <p:set>
                                      <p:cBhvr>
                                        <p:cTn id="6" dur="1" fill="hold">
                                          <p:stCondLst>
                                            <p:cond delay="0"/>
                                          </p:stCondLst>
                                        </p:cTn>
                                        <p:tgtEl>
                                          <p:spTgt spid="2053">
                                            <p:txEl>
                                              <p:pRg st="7" end="7"/>
                                            </p:txEl>
                                          </p:spTgt>
                                        </p:tgtEl>
                                        <p:attrNameLst>
                                          <p:attrName>style.visibility</p:attrName>
                                        </p:attrNameLst>
                                      </p:cBhvr>
                                      <p:to>
                                        <p:strVal val="visible"/>
                                      </p:to>
                                    </p:set>
                                    <p:animScale>
                                      <p:cBhvr>
                                        <p:cTn id="7" dur="1000" decel="50000" fill="hold">
                                          <p:stCondLst>
                                            <p:cond delay="0"/>
                                          </p:stCondLst>
                                        </p:cTn>
                                        <p:tgtEl>
                                          <p:spTgt spid="2053">
                                            <p:txEl>
                                              <p:pRg st="7" end="7"/>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2053">
                                            <p:txEl>
                                              <p:pRg st="7" end="7"/>
                                            </p:txEl>
                                          </p:spTgt>
                                        </p:tgtEl>
                                        <p:attrNameLst>
                                          <p:attrName>ppt_x</p:attrName>
                                          <p:attrName>ppt_y</p:attrName>
                                        </p:attrNameLst>
                                      </p:cBhvr>
                                    </p:animMotion>
                                    <p:animEffect transition="in" filter="fade">
                                      <p:cBhvr>
                                        <p:cTn id="9" dur="1000"/>
                                        <p:tgtEl>
                                          <p:spTgt spid="205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2882" name="Rectangle 2"/>
          <p:cNvSpPr>
            <a:spLocks noGrp="1" noChangeArrowheads="1"/>
          </p:cNvSpPr>
          <p:nvPr>
            <p:ph type="title"/>
          </p:nvPr>
        </p:nvSpPr>
        <p:spPr>
          <a:xfrm>
            <a:off x="1316831" y="382192"/>
            <a:ext cx="6481763" cy="377428"/>
          </a:xfrm>
        </p:spPr>
        <p:txBody>
          <a:bodyPr>
            <a:normAutofit fontScale="90000"/>
          </a:bodyPr>
          <a:lstStyle/>
          <a:p>
            <a:pPr algn="ctr"/>
            <a:r>
              <a:rPr lang="en-US" altLang="en-US" dirty="0"/>
              <a:t>Coax Cable</a:t>
            </a:r>
          </a:p>
        </p:txBody>
      </p:sp>
      <p:sp>
        <p:nvSpPr>
          <p:cNvPr id="24579" name="Rectangle 3"/>
          <p:cNvSpPr>
            <a:spLocks noGrp="1" noChangeArrowheads="1"/>
          </p:cNvSpPr>
          <p:nvPr>
            <p:ph type="body" idx="1"/>
          </p:nvPr>
        </p:nvSpPr>
        <p:spPr>
          <a:xfrm>
            <a:off x="609600" y="923076"/>
            <a:ext cx="7876149" cy="3721894"/>
          </a:xfrm>
        </p:spPr>
        <p:txBody>
          <a:bodyPr>
            <a:normAutofit fontScale="85000" lnSpcReduction="20000"/>
          </a:bodyPr>
          <a:lstStyle/>
          <a:p>
            <a:pPr>
              <a:buFont typeface="Wingdings" panose="05000000000000000000" pitchFamily="2" charset="2"/>
              <a:buChar char="Ø"/>
            </a:pPr>
            <a:r>
              <a:rPr lang="en-US" altLang="en-US" b="1" dirty="0"/>
              <a:t>50 and 75 ohms </a:t>
            </a:r>
            <a:r>
              <a:rPr lang="en-US" altLang="en-US" dirty="0"/>
              <a:t>are the typical </a:t>
            </a:r>
            <a:r>
              <a:rPr lang="en-US" altLang="en-US" b="1" dirty="0"/>
              <a:t>characteristic impedances of coaxial cables</a:t>
            </a:r>
            <a:r>
              <a:rPr lang="en-US" altLang="en-US" dirty="0"/>
              <a:t> used for </a:t>
            </a:r>
            <a:r>
              <a:rPr lang="en-US" altLang="en-US" b="1" dirty="0"/>
              <a:t>antenna feed lines</a:t>
            </a:r>
            <a:r>
              <a:rPr lang="en-US" altLang="en-US" dirty="0"/>
              <a:t> at amateur stations</a:t>
            </a:r>
            <a:r>
              <a:rPr lang="en-US" altLang="en-US" sz="1050" dirty="0"/>
              <a:t>. </a:t>
            </a:r>
            <a:r>
              <a:rPr lang="en-US" altLang="en-US" sz="750" dirty="0"/>
              <a:t>(G9A02)</a:t>
            </a:r>
            <a:r>
              <a:rPr lang="en-US" altLang="en-US" sz="1050" dirty="0"/>
              <a:t> </a:t>
            </a:r>
          </a:p>
          <a:p>
            <a:pPr>
              <a:buFont typeface="Wingdings" panose="05000000000000000000" pitchFamily="2" charset="2"/>
              <a:buChar char="Ø"/>
            </a:pPr>
            <a:endParaRPr lang="en-US" altLang="en-US" sz="1050" dirty="0"/>
          </a:p>
          <a:p>
            <a:pPr>
              <a:buFont typeface="Wingdings" panose="05000000000000000000" pitchFamily="2" charset="2"/>
              <a:buChar char="Ø"/>
            </a:pPr>
            <a:endParaRPr lang="en-US" altLang="en-US" sz="1050" dirty="0"/>
          </a:p>
          <a:p>
            <a:pPr>
              <a:buFont typeface="Wingdings" panose="05000000000000000000" pitchFamily="2" charset="2"/>
              <a:buChar char="Ø"/>
            </a:pPr>
            <a:endParaRPr lang="en-US" altLang="en-US" sz="1050" dirty="0"/>
          </a:p>
          <a:p>
            <a:pPr>
              <a:buFont typeface="Wingdings" panose="05000000000000000000" pitchFamily="2" charset="2"/>
              <a:buChar char="Ø"/>
            </a:pPr>
            <a:endParaRPr lang="en-US" altLang="en-US" sz="1050" dirty="0"/>
          </a:p>
          <a:p>
            <a:pPr>
              <a:buFont typeface="Wingdings" panose="05000000000000000000" pitchFamily="2" charset="2"/>
              <a:buChar char="Ø"/>
            </a:pPr>
            <a:endParaRPr lang="en-US" altLang="en-US" sz="1050" dirty="0"/>
          </a:p>
          <a:p>
            <a:pPr>
              <a:buFont typeface="Wingdings" panose="05000000000000000000" pitchFamily="2" charset="2"/>
              <a:buChar char="Ø"/>
            </a:pPr>
            <a:endParaRPr lang="en-US" altLang="en-US" sz="1050" dirty="0"/>
          </a:p>
          <a:p>
            <a:pPr>
              <a:buFont typeface="Wingdings" panose="05000000000000000000" pitchFamily="2" charset="2"/>
              <a:buChar char="Ø"/>
            </a:pPr>
            <a:endParaRPr lang="en-US" altLang="en-US" sz="1050" dirty="0"/>
          </a:p>
          <a:p>
            <a:pPr>
              <a:buFont typeface="Wingdings" panose="05000000000000000000" pitchFamily="2" charset="2"/>
              <a:buChar char="Ø"/>
            </a:pPr>
            <a:endParaRPr lang="en-US" altLang="en-US" sz="1050" dirty="0"/>
          </a:p>
          <a:p>
            <a:pPr>
              <a:lnSpc>
                <a:spcPts val="1650"/>
              </a:lnSpc>
              <a:buFont typeface="Wingdings" panose="05000000000000000000" pitchFamily="2" charset="2"/>
              <a:buChar char="Ø"/>
            </a:pPr>
            <a:endParaRPr lang="en-US" altLang="en-US" sz="1050" dirty="0"/>
          </a:p>
          <a:p>
            <a:pPr>
              <a:lnSpc>
                <a:spcPts val="1650"/>
              </a:lnSpc>
              <a:buFont typeface="Wingdings" panose="05000000000000000000" pitchFamily="2" charset="2"/>
              <a:buChar char="Ø"/>
            </a:pPr>
            <a:endParaRPr lang="en-US" altLang="en-US" sz="1050" dirty="0"/>
          </a:p>
          <a:p>
            <a:pPr>
              <a:lnSpc>
                <a:spcPts val="1650"/>
              </a:lnSpc>
              <a:buFont typeface="Wingdings" panose="05000000000000000000" pitchFamily="2" charset="2"/>
              <a:buChar char="Ø"/>
            </a:pPr>
            <a:endParaRPr lang="en-US" altLang="en-US" sz="1050" dirty="0"/>
          </a:p>
          <a:p>
            <a:pPr>
              <a:lnSpc>
                <a:spcPts val="1650"/>
              </a:lnSpc>
              <a:buFont typeface="Wingdings" panose="05000000000000000000" pitchFamily="2" charset="2"/>
              <a:buChar char="Ø"/>
            </a:pPr>
            <a:r>
              <a:rPr lang="en-US" altLang="en-US" dirty="0"/>
              <a:t>The </a:t>
            </a:r>
            <a:r>
              <a:rPr lang="en-US" altLang="en-US" b="1" dirty="0"/>
              <a:t>attenuation </a:t>
            </a:r>
            <a:r>
              <a:rPr lang="en-US" altLang="en-US" dirty="0"/>
              <a:t>of coaxial cable </a:t>
            </a:r>
            <a:r>
              <a:rPr lang="en-US" altLang="en-US" b="1" dirty="0"/>
              <a:t>increases</a:t>
            </a:r>
            <a:r>
              <a:rPr lang="en-US" altLang="en-US" dirty="0"/>
              <a:t> as the frequency of the signal it is carrying increases.</a:t>
            </a:r>
            <a:r>
              <a:rPr lang="en-US" altLang="en-US" sz="1050" dirty="0"/>
              <a:t> </a:t>
            </a:r>
            <a:r>
              <a:rPr lang="en-US" altLang="en-US" sz="750" dirty="0"/>
              <a:t>(G9A05)</a:t>
            </a:r>
            <a:r>
              <a:rPr lang="en-US" altLang="en-US" dirty="0"/>
              <a:t> </a:t>
            </a:r>
            <a:endParaRPr lang="en-US" altLang="en-US" sz="1050" dirty="0"/>
          </a:p>
          <a:p>
            <a:pPr>
              <a:buFont typeface="Wingdings" panose="05000000000000000000" pitchFamily="2" charset="2"/>
              <a:buChar char="Ø"/>
            </a:pPr>
            <a:endParaRPr lang="en-US" altLang="en-US" sz="1050" dirty="0"/>
          </a:p>
          <a:p>
            <a:pPr>
              <a:buFont typeface="Wingdings" panose="05000000000000000000" pitchFamily="2" charset="2"/>
              <a:buChar char="Ø"/>
            </a:pPr>
            <a:r>
              <a:rPr lang="en-US" altLang="en-US" dirty="0"/>
              <a:t>RF feed line losses usually expressed in</a:t>
            </a:r>
            <a:r>
              <a:rPr lang="en-US" altLang="en-US" b="1" dirty="0"/>
              <a:t> decibels per 100 ft</a:t>
            </a:r>
            <a:r>
              <a:rPr lang="en-US" altLang="en-US" dirty="0"/>
              <a:t>. </a:t>
            </a:r>
            <a:r>
              <a:rPr lang="en-US" altLang="en-US" sz="750" dirty="0"/>
              <a:t>(G9A06)</a:t>
            </a:r>
            <a:r>
              <a:rPr lang="en-US" altLang="en-US" dirty="0"/>
              <a:t> </a:t>
            </a:r>
          </a:p>
        </p:txBody>
      </p:sp>
      <p:pic>
        <p:nvPicPr>
          <p:cNvPr id="24583"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60466" y="1410660"/>
            <a:ext cx="3733106" cy="23221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Slide Number Placeholder 1"/>
          <p:cNvSpPr>
            <a:spLocks noGrp="1"/>
          </p:cNvSpPr>
          <p:nvPr>
            <p:ph type="sldNum" sz="quarter" idx="12"/>
          </p:nvPr>
        </p:nvSpPr>
        <p:spPr/>
        <p:txBody>
          <a:bodyPr/>
          <a:lstStyle/>
          <a:p>
            <a:pPr>
              <a:defRPr/>
            </a:pPr>
            <a:fld id="{FAB967EE-9982-4D79-8D8A-A9A50C8A52A3}" type="slidenum">
              <a:rPr lang="en-US" altLang="en-US" smtClean="0">
                <a:solidFill>
                  <a:srgbClr val="000066"/>
                </a:solidFill>
              </a:rPr>
              <a:pPr>
                <a:defRPr/>
              </a:pPr>
              <a:t>6</a:t>
            </a:fld>
            <a:endParaRPr lang="en-US" altLang="en-US">
              <a:solidFill>
                <a:srgbClr val="000066"/>
              </a:solidFill>
            </a:endParaRPr>
          </a:p>
        </p:txBody>
      </p:sp>
      <p:pic>
        <p:nvPicPr>
          <p:cNvPr id="7"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5184" y="1410660"/>
            <a:ext cx="3733106" cy="232218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340506400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1" fill="hold" nodeType="withEffect">
                                  <p:stCondLst>
                                    <p:cond delay="0"/>
                                  </p:stCondLst>
                                  <p:childTnLst>
                                    <p:set>
                                      <p:cBhvr>
                                        <p:cTn id="6" dur="1" fill="hold">
                                          <p:stCondLst>
                                            <p:cond delay="0"/>
                                          </p:stCondLst>
                                        </p:cTn>
                                        <p:tgtEl>
                                          <p:spTgt spid="24579">
                                            <p:txEl>
                                              <p:pRg st="0" end="0"/>
                                            </p:txEl>
                                          </p:spTgt>
                                        </p:tgtEl>
                                        <p:attrNameLst>
                                          <p:attrName>style.visibility</p:attrName>
                                        </p:attrNameLst>
                                      </p:cBhvr>
                                      <p:to>
                                        <p:strVal val="visible"/>
                                      </p:to>
                                    </p:set>
                                    <p:animEffect transition="in" filter="wipe(up)">
                                      <p:cBhvr>
                                        <p:cTn id="7" dur="1000"/>
                                        <p:tgtEl>
                                          <p:spTgt spid="24579">
                                            <p:txEl>
                                              <p:pRg st="0" end="0"/>
                                            </p:txEl>
                                          </p:spTgt>
                                        </p:tgtEl>
                                      </p:cBhvr>
                                    </p:animEffect>
                                  </p:childTnLst>
                                </p:cTn>
                              </p:par>
                              <p:par>
                                <p:cTn id="8" presetID="22" presetClass="entr" presetSubtype="2" fill="hold" nodeType="withEffect">
                                  <p:stCondLst>
                                    <p:cond delay="0"/>
                                  </p:stCondLst>
                                  <p:childTnLst>
                                    <p:set>
                                      <p:cBhvr>
                                        <p:cTn id="9" dur="1" fill="hold">
                                          <p:stCondLst>
                                            <p:cond delay="0"/>
                                          </p:stCondLst>
                                        </p:cTn>
                                        <p:tgtEl>
                                          <p:spTgt spid="24583"/>
                                        </p:tgtEl>
                                        <p:attrNameLst>
                                          <p:attrName>style.visibility</p:attrName>
                                        </p:attrNameLst>
                                      </p:cBhvr>
                                      <p:to>
                                        <p:strVal val="visible"/>
                                      </p:to>
                                    </p:set>
                                    <p:animEffect transition="in" filter="wipe(right)">
                                      <p:cBhvr>
                                        <p:cTn id="10" dur="1000"/>
                                        <p:tgtEl>
                                          <p:spTgt spid="24583"/>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22" presetClass="entr" presetSubtype="8" fill="hold" nodeType="clickEffect">
                                  <p:stCondLst>
                                    <p:cond delay="0"/>
                                  </p:stCondLst>
                                  <p:childTnLst>
                                    <p:set>
                                      <p:cBhvr>
                                        <p:cTn id="14" dur="1" fill="hold">
                                          <p:stCondLst>
                                            <p:cond delay="0"/>
                                          </p:stCondLst>
                                        </p:cTn>
                                        <p:tgtEl>
                                          <p:spTgt spid="24579">
                                            <p:txEl>
                                              <p:pRg st="12" end="12"/>
                                            </p:txEl>
                                          </p:spTgt>
                                        </p:tgtEl>
                                        <p:attrNameLst>
                                          <p:attrName>style.visibility</p:attrName>
                                        </p:attrNameLst>
                                      </p:cBhvr>
                                      <p:to>
                                        <p:strVal val="visible"/>
                                      </p:to>
                                    </p:set>
                                    <p:animEffect transition="in" filter="wipe(left)">
                                      <p:cBhvr>
                                        <p:cTn id="15" dur="1000"/>
                                        <p:tgtEl>
                                          <p:spTgt spid="24579">
                                            <p:txEl>
                                              <p:pRg st="12" end="12"/>
                                            </p:txEl>
                                          </p:spTgt>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22" presetClass="entr" presetSubtype="4" fill="hold" nodeType="clickEffect">
                                  <p:stCondLst>
                                    <p:cond delay="0"/>
                                  </p:stCondLst>
                                  <p:childTnLst>
                                    <p:set>
                                      <p:cBhvr>
                                        <p:cTn id="19" dur="1" fill="hold">
                                          <p:stCondLst>
                                            <p:cond delay="0"/>
                                          </p:stCondLst>
                                        </p:cTn>
                                        <p:tgtEl>
                                          <p:spTgt spid="24579">
                                            <p:txEl>
                                              <p:pRg st="14" end="14"/>
                                            </p:txEl>
                                          </p:spTgt>
                                        </p:tgtEl>
                                        <p:attrNameLst>
                                          <p:attrName>style.visibility</p:attrName>
                                        </p:attrNameLst>
                                      </p:cBhvr>
                                      <p:to>
                                        <p:strVal val="visible"/>
                                      </p:to>
                                    </p:set>
                                    <p:animEffect transition="in" filter="wipe(down)">
                                      <p:cBhvr>
                                        <p:cTn id="20" dur="1000"/>
                                        <p:tgtEl>
                                          <p:spTgt spid="24579">
                                            <p:txEl>
                                              <p:pRg st="14" end="14"/>
                                            </p:txEl>
                                          </p:spTgt>
                                        </p:tgtEl>
                                      </p:cBhvr>
                                    </p:animEffect>
                                  </p:childTnLst>
                                </p:cTn>
                              </p:par>
                              <p:par>
                                <p:cTn id="21" presetID="2" presetClass="entr" presetSubtype="4" fill="hold" nodeType="withEffect">
                                  <p:stCondLst>
                                    <p:cond delay="0"/>
                                  </p:stCondLst>
                                  <p:childTnLst>
                                    <p:set>
                                      <p:cBhvr additive="repl">
                                        <p:cTn id="22" dur="1" fill="hold">
                                          <p:stCondLst>
                                            <p:cond delay="0"/>
                                          </p:stCondLst>
                                        </p:cTn>
                                        <p:tgtEl>
                                          <p:spTgt spid="7"/>
                                        </p:tgtEl>
                                        <p:attrNameLst>
                                          <p:attrName>style.visibility</p:attrName>
                                        </p:attrNameLst>
                                      </p:cBhvr>
                                      <p:to>
                                        <p:strVal val="visible"/>
                                      </p:to>
                                    </p:set>
                                    <p:anim calcmode="lin" valueType="num">
                                      <p:cBhvr additive="repl">
                                        <p:cTn id="23" dur="1000" fill="hold"/>
                                        <p:tgtEl>
                                          <p:spTgt spid="7"/>
                                        </p:tgtEl>
                                        <p:attrNameLst>
                                          <p:attrName>ppt_x</p:attrName>
                                        </p:attrNameLst>
                                      </p:cBhvr>
                                      <p:tavLst>
                                        <p:tav tm="100000">
                                          <p:val>
                                            <p:strVal val="#ppt_x"/>
                                          </p:val>
                                        </p:tav>
                                        <p:tav>
                                          <p:val>
                                            <p:strVal val="#ppt_x"/>
                                          </p:val>
                                        </p:tav>
                                      </p:tavLst>
                                    </p:anim>
                                    <p:anim calcmode="lin" valueType="num">
                                      <p:cBhvr additive="repl">
                                        <p:cTn id="24" dur="1000" fill="hold"/>
                                        <p:tgtEl>
                                          <p:spTgt spid="7"/>
                                        </p:tgtEl>
                                        <p:attrNameLst>
                                          <p:attrName>ppt_y</p:attrName>
                                        </p:attrNameLst>
                                      </p:cBhvr>
                                      <p:tavLst>
                                        <p:tav tm="100000">
                                          <p:val>
                                            <p:strVal val="1+#ppt_h/2"/>
                                          </p:val>
                                        </p:tav>
                                        <p:tav>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AutoShape 1">
            <a:extLst>
              <a:ext uri="{FF2B5EF4-FFF2-40B4-BE49-F238E27FC236}">
                <a16:creationId xmlns:a16="http://schemas.microsoft.com/office/drawing/2014/main" id="{697EFC44-7E56-498D-A49F-9022DA4F44F0}"/>
              </a:ext>
            </a:extLst>
          </p:cNvPr>
          <p:cNvSpPr>
            <a:spLocks noChangeArrowheads="1"/>
          </p:cNvSpPr>
          <p:nvPr/>
        </p:nvSpPr>
        <p:spPr bwMode="auto">
          <a:xfrm>
            <a:off x="233364" y="382191"/>
            <a:ext cx="8640365" cy="377428"/>
          </a:xfrm>
          <a:custGeom>
            <a:avLst/>
            <a:gdLst>
              <a:gd name="T0" fmla="*/ 11520487 w 11520487"/>
              <a:gd name="T1" fmla="*/ 251619 h 503237"/>
              <a:gd name="T2" fmla="*/ 5760244 w 11520487"/>
              <a:gd name="T3" fmla="*/ 503237 h 503237"/>
              <a:gd name="T4" fmla="*/ 0 w 11520487"/>
              <a:gd name="T5" fmla="*/ 251619 h 503237"/>
              <a:gd name="T6" fmla="*/ 5760244 w 11520487"/>
              <a:gd name="T7" fmla="*/ 0 h 503237"/>
              <a:gd name="T8" fmla="*/ 0 60000 65536"/>
              <a:gd name="T9" fmla="*/ 5898240 60000 65536"/>
              <a:gd name="T10" fmla="*/ 11796480 60000 65536"/>
              <a:gd name="T11" fmla="*/ 17694720 60000 65536"/>
              <a:gd name="T12" fmla="*/ 0 w 11520487"/>
              <a:gd name="T13" fmla="*/ 0 h 503237"/>
              <a:gd name="T14" fmla="*/ 11520487 w 11520487"/>
              <a:gd name="T15" fmla="*/ 503237 h 503237"/>
            </a:gdLst>
            <a:ahLst/>
            <a:cxnLst>
              <a:cxn ang="T8">
                <a:pos x="T0" y="T1"/>
              </a:cxn>
              <a:cxn ang="T9">
                <a:pos x="T2" y="T3"/>
              </a:cxn>
              <a:cxn ang="T10">
                <a:pos x="T4" y="T5"/>
              </a:cxn>
              <a:cxn ang="T11">
                <a:pos x="T6" y="T7"/>
              </a:cxn>
            </a:cxnLst>
            <a:rect l="T12" t="T13" r="T14" b="T15"/>
            <a:pathLst>
              <a:path w="11520487" h="503237">
                <a:moveTo>
                  <a:pt x="0" y="0"/>
                </a:moveTo>
                <a:lnTo>
                  <a:pt x="21600" y="0"/>
                </a:lnTo>
                <a:lnTo>
                  <a:pt x="21600" y="21600"/>
                </a:lnTo>
                <a:lnTo>
                  <a:pt x="0" y="21600"/>
                </a:lnTo>
                <a:lnTo>
                  <a:pt x="0" y="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7500" tIns="35100" rIns="67500" bIns="35100" anchor="b"/>
          <a:lstStyle>
            <a:lvl1pPr>
              <a:lnSpc>
                <a:spcPct val="93000"/>
              </a:lnSpc>
              <a:spcBef>
                <a:spcPts val="1425"/>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 pos="10515600" algn="l"/>
                <a:tab pos="10972800" algn="l"/>
                <a:tab pos="11430000" algn="l"/>
              </a:tabLst>
              <a:defRPr sz="3200">
                <a:solidFill>
                  <a:srgbClr val="000000"/>
                </a:solidFill>
                <a:latin typeface="Arial" panose="020B0604020202020204" pitchFamily="34" charset="0"/>
                <a:ea typeface="Microsoft YaHei" panose="020B0503020204020204" pitchFamily="34" charset="-122"/>
              </a:defRPr>
            </a:lvl1pPr>
            <a:lvl2pPr>
              <a:lnSpc>
                <a:spcPct val="93000"/>
              </a:lnSpc>
              <a:spcBef>
                <a:spcPts val="1138"/>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 pos="10515600" algn="l"/>
                <a:tab pos="10972800" algn="l"/>
                <a:tab pos="11430000" algn="l"/>
              </a:tabLst>
              <a:defRPr sz="2800">
                <a:solidFill>
                  <a:srgbClr val="000000"/>
                </a:solidFill>
                <a:latin typeface="Arial" panose="020B0604020202020204" pitchFamily="34" charset="0"/>
                <a:ea typeface="Microsoft YaHei" panose="020B0503020204020204" pitchFamily="34" charset="-122"/>
              </a:defRPr>
            </a:lvl2pPr>
            <a:lvl3pPr>
              <a:lnSpc>
                <a:spcPct val="93000"/>
              </a:lnSpc>
              <a:spcBef>
                <a:spcPts val="85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 pos="10515600" algn="l"/>
                <a:tab pos="10972800" algn="l"/>
                <a:tab pos="11430000" algn="l"/>
              </a:tabLst>
              <a:defRPr sz="2400">
                <a:solidFill>
                  <a:srgbClr val="000000"/>
                </a:solidFill>
                <a:latin typeface="Arial" panose="020B0604020202020204" pitchFamily="34" charset="0"/>
                <a:ea typeface="Microsoft YaHei" panose="020B0503020204020204" pitchFamily="34" charset="-122"/>
              </a:defRPr>
            </a:lvl3pPr>
            <a:lvl4pPr>
              <a:lnSpc>
                <a:spcPct val="93000"/>
              </a:lnSpc>
              <a:spcBef>
                <a:spcPts val="575"/>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 pos="10515600" algn="l"/>
                <a:tab pos="10972800" algn="l"/>
                <a:tab pos="11430000" algn="l"/>
              </a:tabLst>
              <a:defRPr sz="2000">
                <a:solidFill>
                  <a:srgbClr val="000000"/>
                </a:solidFill>
                <a:latin typeface="Arial" panose="020B0604020202020204" pitchFamily="34" charset="0"/>
                <a:ea typeface="Microsoft YaHei" panose="020B0503020204020204" pitchFamily="34" charset="-122"/>
              </a:defRPr>
            </a:lvl4pPr>
            <a:lvl5pPr>
              <a:lnSpc>
                <a:spcPct val="93000"/>
              </a:lnSpc>
              <a:spcBef>
                <a:spcPts val="288"/>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 pos="10515600" algn="l"/>
                <a:tab pos="10972800" algn="l"/>
                <a:tab pos="11430000" algn="l"/>
              </a:tabLst>
              <a:defRPr sz="2000">
                <a:solidFill>
                  <a:srgbClr val="000000"/>
                </a:solidFill>
                <a:latin typeface="Arial" panose="020B0604020202020204" pitchFamily="34" charset="0"/>
                <a:ea typeface="Microsoft YaHei" panose="020B0503020204020204" pitchFamily="34" charset="-122"/>
              </a:defRPr>
            </a:lvl5pPr>
            <a:lvl6pPr marL="2514600" indent="-228600" defTabSz="457200" eaLnBrk="0" fontAlgn="base" hangingPunct="0">
              <a:lnSpc>
                <a:spcPct val="93000"/>
              </a:lnSpc>
              <a:spcBef>
                <a:spcPts val="288"/>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 pos="10515600" algn="l"/>
                <a:tab pos="10972800" algn="l"/>
                <a:tab pos="11430000" algn="l"/>
              </a:tabLst>
              <a:defRPr sz="2000">
                <a:solidFill>
                  <a:srgbClr val="000000"/>
                </a:solidFill>
                <a:latin typeface="Arial" panose="020B0604020202020204" pitchFamily="34" charset="0"/>
                <a:ea typeface="Microsoft YaHei" panose="020B0503020204020204" pitchFamily="34" charset="-122"/>
              </a:defRPr>
            </a:lvl6pPr>
            <a:lvl7pPr marL="2971800" indent="-228600" defTabSz="457200" eaLnBrk="0" fontAlgn="base" hangingPunct="0">
              <a:lnSpc>
                <a:spcPct val="93000"/>
              </a:lnSpc>
              <a:spcBef>
                <a:spcPts val="288"/>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 pos="10515600" algn="l"/>
                <a:tab pos="10972800" algn="l"/>
                <a:tab pos="11430000" algn="l"/>
              </a:tabLst>
              <a:defRPr sz="2000">
                <a:solidFill>
                  <a:srgbClr val="000000"/>
                </a:solidFill>
                <a:latin typeface="Arial" panose="020B0604020202020204" pitchFamily="34" charset="0"/>
                <a:ea typeface="Microsoft YaHei" panose="020B0503020204020204" pitchFamily="34" charset="-122"/>
              </a:defRPr>
            </a:lvl7pPr>
            <a:lvl8pPr marL="3429000" indent="-228600" defTabSz="457200" eaLnBrk="0" fontAlgn="base" hangingPunct="0">
              <a:lnSpc>
                <a:spcPct val="93000"/>
              </a:lnSpc>
              <a:spcBef>
                <a:spcPts val="288"/>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 pos="10515600" algn="l"/>
                <a:tab pos="10972800" algn="l"/>
                <a:tab pos="11430000" algn="l"/>
              </a:tabLst>
              <a:defRPr sz="2000">
                <a:solidFill>
                  <a:srgbClr val="000000"/>
                </a:solidFill>
                <a:latin typeface="Arial" panose="020B0604020202020204" pitchFamily="34" charset="0"/>
                <a:ea typeface="Microsoft YaHei" panose="020B0503020204020204" pitchFamily="34" charset="-122"/>
              </a:defRPr>
            </a:lvl8pPr>
            <a:lvl9pPr marL="3886200" indent="-228600" defTabSz="457200" eaLnBrk="0" fontAlgn="base" hangingPunct="0">
              <a:lnSpc>
                <a:spcPct val="93000"/>
              </a:lnSpc>
              <a:spcBef>
                <a:spcPts val="288"/>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 pos="10515600" algn="l"/>
                <a:tab pos="10972800" algn="l"/>
                <a:tab pos="11430000" algn="l"/>
              </a:tabLst>
              <a:defRPr sz="2000">
                <a:solidFill>
                  <a:srgbClr val="000000"/>
                </a:solidFill>
                <a:latin typeface="Arial" panose="020B0604020202020204" pitchFamily="34" charset="0"/>
                <a:ea typeface="Microsoft YaHei" panose="020B0503020204020204" pitchFamily="34" charset="-122"/>
              </a:defRPr>
            </a:lvl9pPr>
          </a:lstStyle>
          <a:p>
            <a:pPr algn="ctr" eaLnBrk="1">
              <a:lnSpc>
                <a:spcPct val="100000"/>
              </a:lnSpc>
              <a:spcBef>
                <a:spcPct val="0"/>
              </a:spcBef>
              <a:buClrTx/>
              <a:buFontTx/>
              <a:buNone/>
            </a:pPr>
            <a:r>
              <a:rPr lang="en-US" altLang="en-US" sz="2700">
                <a:solidFill>
                  <a:srgbClr val="FFFFFF"/>
                </a:solidFill>
                <a:latin typeface="Rockwell" panose="02060603020205020403" pitchFamily="18" charset="0"/>
                <a:cs typeface="DejaVu Sans" panose="020B0603030804020204" pitchFamily="34" charset="0"/>
              </a:rPr>
              <a:t>Coax Cable</a:t>
            </a:r>
          </a:p>
        </p:txBody>
      </p:sp>
      <p:sp>
        <p:nvSpPr>
          <p:cNvPr id="14339" name="AutoShape 2">
            <a:extLst>
              <a:ext uri="{FF2B5EF4-FFF2-40B4-BE49-F238E27FC236}">
                <a16:creationId xmlns:a16="http://schemas.microsoft.com/office/drawing/2014/main" id="{0EA86C4D-6A1B-43BE-919B-A7EF7C79442C}"/>
              </a:ext>
            </a:extLst>
          </p:cNvPr>
          <p:cNvSpPr>
            <a:spLocks noChangeArrowheads="1"/>
          </p:cNvSpPr>
          <p:nvPr/>
        </p:nvSpPr>
        <p:spPr bwMode="auto">
          <a:xfrm>
            <a:off x="233364" y="1189435"/>
            <a:ext cx="8640365" cy="3721894"/>
          </a:xfrm>
          <a:custGeom>
            <a:avLst/>
            <a:gdLst>
              <a:gd name="T0" fmla="*/ 11520487 w 11520487"/>
              <a:gd name="T1" fmla="*/ 2481263 h 4962525"/>
              <a:gd name="T2" fmla="*/ 5760244 w 11520487"/>
              <a:gd name="T3" fmla="*/ 4962525 h 4962525"/>
              <a:gd name="T4" fmla="*/ 0 w 11520487"/>
              <a:gd name="T5" fmla="*/ 2481263 h 4962525"/>
              <a:gd name="T6" fmla="*/ 5760244 w 11520487"/>
              <a:gd name="T7" fmla="*/ 0 h 4962525"/>
              <a:gd name="T8" fmla="*/ 0 60000 65536"/>
              <a:gd name="T9" fmla="*/ 5898240 60000 65536"/>
              <a:gd name="T10" fmla="*/ 11796480 60000 65536"/>
              <a:gd name="T11" fmla="*/ 17694720 60000 65536"/>
              <a:gd name="T12" fmla="*/ 0 w 11520487"/>
              <a:gd name="T13" fmla="*/ 0 h 4962525"/>
              <a:gd name="T14" fmla="*/ 11520487 w 11520487"/>
              <a:gd name="T15" fmla="*/ 4962525 h 4962525"/>
            </a:gdLst>
            <a:ahLst/>
            <a:cxnLst>
              <a:cxn ang="T8">
                <a:pos x="T0" y="T1"/>
              </a:cxn>
              <a:cxn ang="T9">
                <a:pos x="T2" y="T3"/>
              </a:cxn>
              <a:cxn ang="T10">
                <a:pos x="T4" y="T5"/>
              </a:cxn>
              <a:cxn ang="T11">
                <a:pos x="T6" y="T7"/>
              </a:cxn>
            </a:cxnLst>
            <a:rect l="T12" t="T13" r="T14" b="T15"/>
            <a:pathLst>
              <a:path w="11520487" h="4962525">
                <a:moveTo>
                  <a:pt x="0" y="0"/>
                </a:moveTo>
                <a:lnTo>
                  <a:pt x="21600" y="0"/>
                </a:lnTo>
                <a:lnTo>
                  <a:pt x="21600" y="21600"/>
                </a:lnTo>
                <a:lnTo>
                  <a:pt x="0" y="21600"/>
                </a:lnTo>
                <a:lnTo>
                  <a:pt x="0" y="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7500" tIns="35100" rIns="67500" bIns="35100"/>
          <a:lstStyle>
            <a:lvl1pPr marL="341313" indent="-336550">
              <a:lnSpc>
                <a:spcPct val="93000"/>
              </a:lnSpc>
              <a:spcBef>
                <a:spcPts val="1425"/>
              </a:spcBef>
              <a:buClr>
                <a:srgbClr val="000000"/>
              </a:buClr>
              <a:buSzPct val="100000"/>
              <a:buFont typeface="Times New Roman" panose="02020603050405020304" pitchFamily="18" charset="0"/>
              <a:tabLst>
                <a:tab pos="341313" algn="l"/>
                <a:tab pos="798513" algn="l"/>
                <a:tab pos="1255713" algn="l"/>
                <a:tab pos="1712913" algn="l"/>
                <a:tab pos="2170113" algn="l"/>
                <a:tab pos="2627313" algn="l"/>
                <a:tab pos="3084513" algn="l"/>
                <a:tab pos="3541713" algn="l"/>
                <a:tab pos="3998913" algn="l"/>
                <a:tab pos="4456113" algn="l"/>
                <a:tab pos="4913313" algn="l"/>
                <a:tab pos="5370513" algn="l"/>
                <a:tab pos="5827713" algn="l"/>
                <a:tab pos="6284913" algn="l"/>
                <a:tab pos="6742113" algn="l"/>
                <a:tab pos="7199313" algn="l"/>
                <a:tab pos="7656513" algn="l"/>
                <a:tab pos="8113713" algn="l"/>
                <a:tab pos="8570913" algn="l"/>
                <a:tab pos="9028113" algn="l"/>
                <a:tab pos="9485313" algn="l"/>
                <a:tab pos="9601200" algn="l"/>
                <a:tab pos="10058400" algn="l"/>
                <a:tab pos="10515600" algn="l"/>
                <a:tab pos="10972800" algn="l"/>
                <a:tab pos="11430000" algn="l"/>
              </a:tabLst>
              <a:defRPr sz="3200">
                <a:solidFill>
                  <a:srgbClr val="000000"/>
                </a:solidFill>
                <a:latin typeface="Arial" panose="020B0604020202020204" pitchFamily="34" charset="0"/>
                <a:ea typeface="Microsoft YaHei" panose="020B0503020204020204" pitchFamily="34" charset="-122"/>
              </a:defRPr>
            </a:lvl1pPr>
            <a:lvl2pPr>
              <a:lnSpc>
                <a:spcPct val="93000"/>
              </a:lnSpc>
              <a:spcBef>
                <a:spcPts val="1138"/>
              </a:spcBef>
              <a:buClr>
                <a:srgbClr val="000000"/>
              </a:buClr>
              <a:buSzPct val="100000"/>
              <a:buFont typeface="Times New Roman" panose="02020603050405020304" pitchFamily="18" charset="0"/>
              <a:tabLst>
                <a:tab pos="341313" algn="l"/>
                <a:tab pos="798513" algn="l"/>
                <a:tab pos="1255713" algn="l"/>
                <a:tab pos="1712913" algn="l"/>
                <a:tab pos="2170113" algn="l"/>
                <a:tab pos="2627313" algn="l"/>
                <a:tab pos="3084513" algn="l"/>
                <a:tab pos="3541713" algn="l"/>
                <a:tab pos="3998913" algn="l"/>
                <a:tab pos="4456113" algn="l"/>
                <a:tab pos="4913313" algn="l"/>
                <a:tab pos="5370513" algn="l"/>
                <a:tab pos="5827713" algn="l"/>
                <a:tab pos="6284913" algn="l"/>
                <a:tab pos="6742113" algn="l"/>
                <a:tab pos="7199313" algn="l"/>
                <a:tab pos="7656513" algn="l"/>
                <a:tab pos="8113713" algn="l"/>
                <a:tab pos="8570913" algn="l"/>
                <a:tab pos="9028113" algn="l"/>
                <a:tab pos="9485313" algn="l"/>
                <a:tab pos="9601200" algn="l"/>
                <a:tab pos="10058400" algn="l"/>
                <a:tab pos="10515600" algn="l"/>
                <a:tab pos="10972800" algn="l"/>
                <a:tab pos="11430000" algn="l"/>
              </a:tabLst>
              <a:defRPr sz="2800">
                <a:solidFill>
                  <a:srgbClr val="000000"/>
                </a:solidFill>
                <a:latin typeface="Arial" panose="020B0604020202020204" pitchFamily="34" charset="0"/>
                <a:ea typeface="Microsoft YaHei" panose="020B0503020204020204" pitchFamily="34" charset="-122"/>
              </a:defRPr>
            </a:lvl2pPr>
            <a:lvl3pPr>
              <a:lnSpc>
                <a:spcPct val="93000"/>
              </a:lnSpc>
              <a:spcBef>
                <a:spcPts val="850"/>
              </a:spcBef>
              <a:buClr>
                <a:srgbClr val="000000"/>
              </a:buClr>
              <a:buSzPct val="100000"/>
              <a:buFont typeface="Times New Roman" panose="02020603050405020304" pitchFamily="18" charset="0"/>
              <a:tabLst>
                <a:tab pos="341313" algn="l"/>
                <a:tab pos="798513" algn="l"/>
                <a:tab pos="1255713" algn="l"/>
                <a:tab pos="1712913" algn="l"/>
                <a:tab pos="2170113" algn="l"/>
                <a:tab pos="2627313" algn="l"/>
                <a:tab pos="3084513" algn="l"/>
                <a:tab pos="3541713" algn="l"/>
                <a:tab pos="3998913" algn="l"/>
                <a:tab pos="4456113" algn="l"/>
                <a:tab pos="4913313" algn="l"/>
                <a:tab pos="5370513" algn="l"/>
                <a:tab pos="5827713" algn="l"/>
                <a:tab pos="6284913" algn="l"/>
                <a:tab pos="6742113" algn="l"/>
                <a:tab pos="7199313" algn="l"/>
                <a:tab pos="7656513" algn="l"/>
                <a:tab pos="8113713" algn="l"/>
                <a:tab pos="8570913" algn="l"/>
                <a:tab pos="9028113" algn="l"/>
                <a:tab pos="9485313" algn="l"/>
                <a:tab pos="9601200" algn="l"/>
                <a:tab pos="10058400" algn="l"/>
                <a:tab pos="10515600" algn="l"/>
                <a:tab pos="10972800" algn="l"/>
                <a:tab pos="11430000" algn="l"/>
              </a:tabLst>
              <a:defRPr sz="2400">
                <a:solidFill>
                  <a:srgbClr val="000000"/>
                </a:solidFill>
                <a:latin typeface="Arial" panose="020B0604020202020204" pitchFamily="34" charset="0"/>
                <a:ea typeface="Microsoft YaHei" panose="020B0503020204020204" pitchFamily="34" charset="-122"/>
              </a:defRPr>
            </a:lvl3pPr>
            <a:lvl4pPr>
              <a:lnSpc>
                <a:spcPct val="93000"/>
              </a:lnSpc>
              <a:spcBef>
                <a:spcPts val="575"/>
              </a:spcBef>
              <a:buClr>
                <a:srgbClr val="000000"/>
              </a:buClr>
              <a:buSzPct val="100000"/>
              <a:buFont typeface="Times New Roman" panose="02020603050405020304" pitchFamily="18" charset="0"/>
              <a:tabLst>
                <a:tab pos="341313" algn="l"/>
                <a:tab pos="798513" algn="l"/>
                <a:tab pos="1255713" algn="l"/>
                <a:tab pos="1712913" algn="l"/>
                <a:tab pos="2170113" algn="l"/>
                <a:tab pos="2627313" algn="l"/>
                <a:tab pos="3084513" algn="l"/>
                <a:tab pos="3541713" algn="l"/>
                <a:tab pos="3998913" algn="l"/>
                <a:tab pos="4456113" algn="l"/>
                <a:tab pos="4913313" algn="l"/>
                <a:tab pos="5370513" algn="l"/>
                <a:tab pos="5827713" algn="l"/>
                <a:tab pos="6284913" algn="l"/>
                <a:tab pos="6742113" algn="l"/>
                <a:tab pos="7199313" algn="l"/>
                <a:tab pos="7656513" algn="l"/>
                <a:tab pos="8113713" algn="l"/>
                <a:tab pos="8570913" algn="l"/>
                <a:tab pos="9028113" algn="l"/>
                <a:tab pos="9485313" algn="l"/>
                <a:tab pos="9601200" algn="l"/>
                <a:tab pos="10058400" algn="l"/>
                <a:tab pos="10515600" algn="l"/>
                <a:tab pos="10972800" algn="l"/>
                <a:tab pos="11430000" algn="l"/>
              </a:tabLst>
              <a:defRPr sz="2000">
                <a:solidFill>
                  <a:srgbClr val="000000"/>
                </a:solidFill>
                <a:latin typeface="Arial" panose="020B0604020202020204" pitchFamily="34" charset="0"/>
                <a:ea typeface="Microsoft YaHei" panose="020B0503020204020204" pitchFamily="34" charset="-122"/>
              </a:defRPr>
            </a:lvl4pPr>
            <a:lvl5pPr>
              <a:lnSpc>
                <a:spcPct val="93000"/>
              </a:lnSpc>
              <a:spcBef>
                <a:spcPts val="288"/>
              </a:spcBef>
              <a:buClr>
                <a:srgbClr val="000000"/>
              </a:buClr>
              <a:buSzPct val="100000"/>
              <a:buFont typeface="Times New Roman" panose="02020603050405020304" pitchFamily="18" charset="0"/>
              <a:tabLst>
                <a:tab pos="341313" algn="l"/>
                <a:tab pos="798513" algn="l"/>
                <a:tab pos="1255713" algn="l"/>
                <a:tab pos="1712913" algn="l"/>
                <a:tab pos="2170113" algn="l"/>
                <a:tab pos="2627313" algn="l"/>
                <a:tab pos="3084513" algn="l"/>
                <a:tab pos="3541713" algn="l"/>
                <a:tab pos="3998913" algn="l"/>
                <a:tab pos="4456113" algn="l"/>
                <a:tab pos="4913313" algn="l"/>
                <a:tab pos="5370513" algn="l"/>
                <a:tab pos="5827713" algn="l"/>
                <a:tab pos="6284913" algn="l"/>
                <a:tab pos="6742113" algn="l"/>
                <a:tab pos="7199313" algn="l"/>
                <a:tab pos="7656513" algn="l"/>
                <a:tab pos="8113713" algn="l"/>
                <a:tab pos="8570913" algn="l"/>
                <a:tab pos="9028113" algn="l"/>
                <a:tab pos="9485313" algn="l"/>
                <a:tab pos="9601200" algn="l"/>
                <a:tab pos="10058400" algn="l"/>
                <a:tab pos="10515600" algn="l"/>
                <a:tab pos="10972800" algn="l"/>
                <a:tab pos="11430000" algn="l"/>
              </a:tabLst>
              <a:defRPr sz="2000">
                <a:solidFill>
                  <a:srgbClr val="000000"/>
                </a:solidFill>
                <a:latin typeface="Arial" panose="020B0604020202020204" pitchFamily="34" charset="0"/>
                <a:ea typeface="Microsoft YaHei" panose="020B0503020204020204" pitchFamily="34" charset="-122"/>
              </a:defRPr>
            </a:lvl5pPr>
            <a:lvl6pPr marL="2514600" indent="-228600" defTabSz="457200" eaLnBrk="0" fontAlgn="base" hangingPunct="0">
              <a:lnSpc>
                <a:spcPct val="93000"/>
              </a:lnSpc>
              <a:spcBef>
                <a:spcPts val="288"/>
              </a:spcBef>
              <a:spcAft>
                <a:spcPct val="0"/>
              </a:spcAft>
              <a:buClr>
                <a:srgbClr val="000000"/>
              </a:buClr>
              <a:buSzPct val="100000"/>
              <a:buFont typeface="Times New Roman" panose="02020603050405020304" pitchFamily="18" charset="0"/>
              <a:tabLst>
                <a:tab pos="341313" algn="l"/>
                <a:tab pos="798513" algn="l"/>
                <a:tab pos="1255713" algn="l"/>
                <a:tab pos="1712913" algn="l"/>
                <a:tab pos="2170113" algn="l"/>
                <a:tab pos="2627313" algn="l"/>
                <a:tab pos="3084513" algn="l"/>
                <a:tab pos="3541713" algn="l"/>
                <a:tab pos="3998913" algn="l"/>
                <a:tab pos="4456113" algn="l"/>
                <a:tab pos="4913313" algn="l"/>
                <a:tab pos="5370513" algn="l"/>
                <a:tab pos="5827713" algn="l"/>
                <a:tab pos="6284913" algn="l"/>
                <a:tab pos="6742113" algn="l"/>
                <a:tab pos="7199313" algn="l"/>
                <a:tab pos="7656513" algn="l"/>
                <a:tab pos="8113713" algn="l"/>
                <a:tab pos="8570913" algn="l"/>
                <a:tab pos="9028113" algn="l"/>
                <a:tab pos="9485313" algn="l"/>
                <a:tab pos="9601200" algn="l"/>
                <a:tab pos="10058400" algn="l"/>
                <a:tab pos="10515600" algn="l"/>
                <a:tab pos="10972800" algn="l"/>
                <a:tab pos="11430000" algn="l"/>
              </a:tabLst>
              <a:defRPr sz="2000">
                <a:solidFill>
                  <a:srgbClr val="000000"/>
                </a:solidFill>
                <a:latin typeface="Arial" panose="020B0604020202020204" pitchFamily="34" charset="0"/>
                <a:ea typeface="Microsoft YaHei" panose="020B0503020204020204" pitchFamily="34" charset="-122"/>
              </a:defRPr>
            </a:lvl6pPr>
            <a:lvl7pPr marL="2971800" indent="-228600" defTabSz="457200" eaLnBrk="0" fontAlgn="base" hangingPunct="0">
              <a:lnSpc>
                <a:spcPct val="93000"/>
              </a:lnSpc>
              <a:spcBef>
                <a:spcPts val="288"/>
              </a:spcBef>
              <a:spcAft>
                <a:spcPct val="0"/>
              </a:spcAft>
              <a:buClr>
                <a:srgbClr val="000000"/>
              </a:buClr>
              <a:buSzPct val="100000"/>
              <a:buFont typeface="Times New Roman" panose="02020603050405020304" pitchFamily="18" charset="0"/>
              <a:tabLst>
                <a:tab pos="341313" algn="l"/>
                <a:tab pos="798513" algn="l"/>
                <a:tab pos="1255713" algn="l"/>
                <a:tab pos="1712913" algn="l"/>
                <a:tab pos="2170113" algn="l"/>
                <a:tab pos="2627313" algn="l"/>
                <a:tab pos="3084513" algn="l"/>
                <a:tab pos="3541713" algn="l"/>
                <a:tab pos="3998913" algn="l"/>
                <a:tab pos="4456113" algn="l"/>
                <a:tab pos="4913313" algn="l"/>
                <a:tab pos="5370513" algn="l"/>
                <a:tab pos="5827713" algn="l"/>
                <a:tab pos="6284913" algn="l"/>
                <a:tab pos="6742113" algn="l"/>
                <a:tab pos="7199313" algn="l"/>
                <a:tab pos="7656513" algn="l"/>
                <a:tab pos="8113713" algn="l"/>
                <a:tab pos="8570913" algn="l"/>
                <a:tab pos="9028113" algn="l"/>
                <a:tab pos="9485313" algn="l"/>
                <a:tab pos="9601200" algn="l"/>
                <a:tab pos="10058400" algn="l"/>
                <a:tab pos="10515600" algn="l"/>
                <a:tab pos="10972800" algn="l"/>
                <a:tab pos="11430000" algn="l"/>
              </a:tabLst>
              <a:defRPr sz="2000">
                <a:solidFill>
                  <a:srgbClr val="000000"/>
                </a:solidFill>
                <a:latin typeface="Arial" panose="020B0604020202020204" pitchFamily="34" charset="0"/>
                <a:ea typeface="Microsoft YaHei" panose="020B0503020204020204" pitchFamily="34" charset="-122"/>
              </a:defRPr>
            </a:lvl7pPr>
            <a:lvl8pPr marL="3429000" indent="-228600" defTabSz="457200" eaLnBrk="0" fontAlgn="base" hangingPunct="0">
              <a:lnSpc>
                <a:spcPct val="93000"/>
              </a:lnSpc>
              <a:spcBef>
                <a:spcPts val="288"/>
              </a:spcBef>
              <a:spcAft>
                <a:spcPct val="0"/>
              </a:spcAft>
              <a:buClr>
                <a:srgbClr val="000000"/>
              </a:buClr>
              <a:buSzPct val="100000"/>
              <a:buFont typeface="Times New Roman" panose="02020603050405020304" pitchFamily="18" charset="0"/>
              <a:tabLst>
                <a:tab pos="341313" algn="l"/>
                <a:tab pos="798513" algn="l"/>
                <a:tab pos="1255713" algn="l"/>
                <a:tab pos="1712913" algn="l"/>
                <a:tab pos="2170113" algn="l"/>
                <a:tab pos="2627313" algn="l"/>
                <a:tab pos="3084513" algn="l"/>
                <a:tab pos="3541713" algn="l"/>
                <a:tab pos="3998913" algn="l"/>
                <a:tab pos="4456113" algn="l"/>
                <a:tab pos="4913313" algn="l"/>
                <a:tab pos="5370513" algn="l"/>
                <a:tab pos="5827713" algn="l"/>
                <a:tab pos="6284913" algn="l"/>
                <a:tab pos="6742113" algn="l"/>
                <a:tab pos="7199313" algn="l"/>
                <a:tab pos="7656513" algn="l"/>
                <a:tab pos="8113713" algn="l"/>
                <a:tab pos="8570913" algn="l"/>
                <a:tab pos="9028113" algn="l"/>
                <a:tab pos="9485313" algn="l"/>
                <a:tab pos="9601200" algn="l"/>
                <a:tab pos="10058400" algn="l"/>
                <a:tab pos="10515600" algn="l"/>
                <a:tab pos="10972800" algn="l"/>
                <a:tab pos="11430000" algn="l"/>
              </a:tabLst>
              <a:defRPr sz="2000">
                <a:solidFill>
                  <a:srgbClr val="000000"/>
                </a:solidFill>
                <a:latin typeface="Arial" panose="020B0604020202020204" pitchFamily="34" charset="0"/>
                <a:ea typeface="Microsoft YaHei" panose="020B0503020204020204" pitchFamily="34" charset="-122"/>
              </a:defRPr>
            </a:lvl8pPr>
            <a:lvl9pPr marL="3886200" indent="-228600" defTabSz="457200" eaLnBrk="0" fontAlgn="base" hangingPunct="0">
              <a:lnSpc>
                <a:spcPct val="93000"/>
              </a:lnSpc>
              <a:spcBef>
                <a:spcPts val="288"/>
              </a:spcBef>
              <a:spcAft>
                <a:spcPct val="0"/>
              </a:spcAft>
              <a:buClr>
                <a:srgbClr val="000000"/>
              </a:buClr>
              <a:buSzPct val="100000"/>
              <a:buFont typeface="Times New Roman" panose="02020603050405020304" pitchFamily="18" charset="0"/>
              <a:tabLst>
                <a:tab pos="341313" algn="l"/>
                <a:tab pos="798513" algn="l"/>
                <a:tab pos="1255713" algn="l"/>
                <a:tab pos="1712913" algn="l"/>
                <a:tab pos="2170113" algn="l"/>
                <a:tab pos="2627313" algn="l"/>
                <a:tab pos="3084513" algn="l"/>
                <a:tab pos="3541713" algn="l"/>
                <a:tab pos="3998913" algn="l"/>
                <a:tab pos="4456113" algn="l"/>
                <a:tab pos="4913313" algn="l"/>
                <a:tab pos="5370513" algn="l"/>
                <a:tab pos="5827713" algn="l"/>
                <a:tab pos="6284913" algn="l"/>
                <a:tab pos="6742113" algn="l"/>
                <a:tab pos="7199313" algn="l"/>
                <a:tab pos="7656513" algn="l"/>
                <a:tab pos="8113713" algn="l"/>
                <a:tab pos="8570913" algn="l"/>
                <a:tab pos="9028113" algn="l"/>
                <a:tab pos="9485313" algn="l"/>
                <a:tab pos="9601200" algn="l"/>
                <a:tab pos="10058400" algn="l"/>
                <a:tab pos="10515600" algn="l"/>
                <a:tab pos="10972800" algn="l"/>
                <a:tab pos="11430000" algn="l"/>
              </a:tabLst>
              <a:defRPr sz="2000">
                <a:solidFill>
                  <a:srgbClr val="000000"/>
                </a:solidFill>
                <a:latin typeface="Arial" panose="020B0604020202020204" pitchFamily="34" charset="0"/>
                <a:ea typeface="Microsoft YaHei" panose="020B0503020204020204" pitchFamily="34" charset="-122"/>
              </a:defRPr>
            </a:lvl9pPr>
          </a:lstStyle>
          <a:p>
            <a:pPr>
              <a:lnSpc>
                <a:spcPct val="100000"/>
              </a:lnSpc>
              <a:spcBef>
                <a:spcPts val="375"/>
              </a:spcBef>
              <a:buClrTx/>
            </a:pPr>
            <a:endParaRPr lang="en-US" altLang="en-US" sz="1350">
              <a:solidFill>
                <a:srgbClr val="FFFFFF"/>
              </a:solidFill>
              <a:latin typeface="Verdana" panose="020B0604030504040204" pitchFamily="34" charset="0"/>
              <a:cs typeface="DejaVu Sans" panose="020B0603030804020204" pitchFamily="34" charset="0"/>
            </a:endParaRPr>
          </a:p>
          <a:p>
            <a:pPr>
              <a:lnSpc>
                <a:spcPct val="100000"/>
              </a:lnSpc>
              <a:spcBef>
                <a:spcPts val="375"/>
              </a:spcBef>
              <a:buClrTx/>
            </a:pPr>
            <a:endParaRPr lang="en-US" altLang="en-US" sz="1350">
              <a:solidFill>
                <a:srgbClr val="FFFFFF"/>
              </a:solidFill>
              <a:latin typeface="Verdana" panose="020B0604030504040204" pitchFamily="34" charset="0"/>
              <a:cs typeface="DejaVu Sans" panose="020B0603030804020204" pitchFamily="34" charset="0"/>
            </a:endParaRPr>
          </a:p>
          <a:p>
            <a:pPr>
              <a:lnSpc>
                <a:spcPct val="100000"/>
              </a:lnSpc>
              <a:spcBef>
                <a:spcPts val="375"/>
              </a:spcBef>
              <a:buClrTx/>
            </a:pPr>
            <a:endParaRPr lang="en-US" altLang="en-US" sz="1350">
              <a:solidFill>
                <a:srgbClr val="FFFFFF"/>
              </a:solidFill>
              <a:latin typeface="Verdana" panose="020B0604030504040204" pitchFamily="34" charset="0"/>
              <a:cs typeface="DejaVu Sans" panose="020B0603030804020204" pitchFamily="34" charset="0"/>
            </a:endParaRPr>
          </a:p>
          <a:p>
            <a:pPr>
              <a:lnSpc>
                <a:spcPct val="100000"/>
              </a:lnSpc>
              <a:spcBef>
                <a:spcPts val="375"/>
              </a:spcBef>
              <a:buClrTx/>
            </a:pPr>
            <a:endParaRPr lang="en-US" altLang="en-US" sz="1350">
              <a:solidFill>
                <a:srgbClr val="FFFFFF"/>
              </a:solidFill>
              <a:latin typeface="Verdana" panose="020B0604030504040204" pitchFamily="34" charset="0"/>
              <a:cs typeface="DejaVu Sans" panose="020B0603030804020204" pitchFamily="34" charset="0"/>
            </a:endParaRPr>
          </a:p>
          <a:p>
            <a:pPr>
              <a:lnSpc>
                <a:spcPct val="100000"/>
              </a:lnSpc>
              <a:spcBef>
                <a:spcPts val="375"/>
              </a:spcBef>
              <a:buClrTx/>
            </a:pPr>
            <a:endParaRPr lang="en-US" altLang="en-US" sz="1350">
              <a:solidFill>
                <a:srgbClr val="FFFFFF"/>
              </a:solidFill>
              <a:latin typeface="Verdana" panose="020B0604030504040204" pitchFamily="34" charset="0"/>
              <a:cs typeface="DejaVu Sans" panose="020B0603030804020204" pitchFamily="34" charset="0"/>
            </a:endParaRPr>
          </a:p>
          <a:p>
            <a:pPr>
              <a:lnSpc>
                <a:spcPct val="100000"/>
              </a:lnSpc>
              <a:spcBef>
                <a:spcPts val="375"/>
              </a:spcBef>
              <a:buClrTx/>
            </a:pPr>
            <a:endParaRPr lang="en-US" altLang="en-US" sz="1350">
              <a:solidFill>
                <a:srgbClr val="FFFFFF"/>
              </a:solidFill>
              <a:latin typeface="Verdana" panose="020B0604030504040204" pitchFamily="34" charset="0"/>
              <a:cs typeface="DejaVu Sans" panose="020B0603030804020204" pitchFamily="34" charset="0"/>
            </a:endParaRPr>
          </a:p>
          <a:p>
            <a:pPr>
              <a:lnSpc>
                <a:spcPct val="100000"/>
              </a:lnSpc>
              <a:spcBef>
                <a:spcPts val="375"/>
              </a:spcBef>
              <a:buClrTx/>
            </a:pPr>
            <a:endParaRPr lang="en-US" altLang="en-US" sz="1350">
              <a:solidFill>
                <a:srgbClr val="FFFFFF"/>
              </a:solidFill>
              <a:latin typeface="Verdana" panose="020B0604030504040204" pitchFamily="34" charset="0"/>
              <a:cs typeface="DejaVu Sans" panose="020B0603030804020204" pitchFamily="34" charset="0"/>
            </a:endParaRPr>
          </a:p>
          <a:p>
            <a:pPr>
              <a:lnSpc>
                <a:spcPct val="100000"/>
              </a:lnSpc>
              <a:spcBef>
                <a:spcPts val="375"/>
              </a:spcBef>
              <a:buClrTx/>
            </a:pPr>
            <a:endParaRPr lang="en-US" altLang="en-US" sz="1350">
              <a:solidFill>
                <a:srgbClr val="FFFFFF"/>
              </a:solidFill>
              <a:latin typeface="Verdana" panose="020B0604030504040204" pitchFamily="34" charset="0"/>
              <a:cs typeface="DejaVu Sans" panose="020B0603030804020204" pitchFamily="34" charset="0"/>
            </a:endParaRPr>
          </a:p>
          <a:p>
            <a:pPr>
              <a:lnSpc>
                <a:spcPct val="100000"/>
              </a:lnSpc>
              <a:spcBef>
                <a:spcPts val="375"/>
              </a:spcBef>
              <a:buClrTx/>
            </a:pPr>
            <a:endParaRPr lang="en-US" altLang="en-US" sz="1350">
              <a:solidFill>
                <a:srgbClr val="FFFFFF"/>
              </a:solidFill>
              <a:latin typeface="Verdana" panose="020B0604030504040204" pitchFamily="34" charset="0"/>
              <a:cs typeface="DejaVu Sans" panose="020B0603030804020204" pitchFamily="34" charset="0"/>
            </a:endParaRPr>
          </a:p>
        </p:txBody>
      </p:sp>
      <p:pic>
        <p:nvPicPr>
          <p:cNvPr id="14340" name="Picture 3">
            <a:extLst>
              <a:ext uri="{FF2B5EF4-FFF2-40B4-BE49-F238E27FC236}">
                <a16:creationId xmlns:a16="http://schemas.microsoft.com/office/drawing/2014/main" id="{02005EA6-A69A-4CF8-A8F0-1F814AD3E4D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91" y="1034653"/>
            <a:ext cx="9255919" cy="4108847"/>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 name="Rectangle 2">
            <a:extLst>
              <a:ext uri="{FF2B5EF4-FFF2-40B4-BE49-F238E27FC236}">
                <a16:creationId xmlns:a16="http://schemas.microsoft.com/office/drawing/2014/main" id="{E6DE77EC-2647-12E6-A3CF-2F336D98226F}"/>
              </a:ext>
            </a:extLst>
          </p:cNvPr>
          <p:cNvSpPr txBox="1">
            <a:spLocks noChangeArrowheads="1"/>
          </p:cNvSpPr>
          <p:nvPr/>
        </p:nvSpPr>
        <p:spPr>
          <a:xfrm>
            <a:off x="1316831" y="382192"/>
            <a:ext cx="6481763" cy="377428"/>
          </a:xfrm>
          <a:prstGeom prst="rect">
            <a:avLst/>
          </a:prstGeom>
        </p:spPr>
        <p:txBody>
          <a:bodyPr>
            <a:normAutofit fontScale="75000" lnSpcReduction="20000"/>
          </a:bodyPr>
          <a:lstStyle>
            <a:lvl1pPr algn="l" defTabSz="685800" rtl="0" eaLnBrk="1" latinLnBrk="0" hangingPunct="1">
              <a:lnSpc>
                <a:spcPct val="90000"/>
              </a:lnSpc>
              <a:spcBef>
                <a:spcPct val="0"/>
              </a:spcBef>
              <a:buNone/>
              <a:defRPr sz="3300" kern="1200">
                <a:solidFill>
                  <a:srgbClr val="E33928"/>
                </a:solidFill>
                <a:latin typeface="Georgia" panose="02040502050405020303" pitchFamily="18" charset="0"/>
                <a:ea typeface="+mj-ea"/>
                <a:cs typeface="+mj-cs"/>
              </a:defRPr>
            </a:lvl1pPr>
          </a:lstStyle>
          <a:p>
            <a:pPr algn="ctr"/>
            <a:r>
              <a:rPr lang="en-US" altLang="en-US"/>
              <a:t>Coax Cable</a:t>
            </a:r>
            <a:endParaRPr lang="en-US" altLang="en-US" dirty="0"/>
          </a:p>
        </p:txBody>
      </p:sp>
    </p:spTree>
  </p:cSld>
  <p:clrMapOvr>
    <a:masterClrMapping/>
  </p:clrMapOvr>
  <p:transition spd="slow"/>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4930" name="Rectangle 2"/>
          <p:cNvSpPr>
            <a:spLocks noGrp="1" noChangeArrowheads="1"/>
          </p:cNvSpPr>
          <p:nvPr>
            <p:ph type="title"/>
          </p:nvPr>
        </p:nvSpPr>
        <p:spPr>
          <a:xfrm>
            <a:off x="1316831" y="382192"/>
            <a:ext cx="6481763" cy="377428"/>
          </a:xfrm>
        </p:spPr>
        <p:txBody>
          <a:bodyPr>
            <a:normAutofit fontScale="90000"/>
          </a:bodyPr>
          <a:lstStyle/>
          <a:p>
            <a:pPr algn="ctr"/>
            <a:r>
              <a:rPr lang="en-US" altLang="en-US"/>
              <a:t>Coax Cable</a:t>
            </a:r>
          </a:p>
        </p:txBody>
      </p:sp>
      <p:sp>
        <p:nvSpPr>
          <p:cNvPr id="45059" name="Rectangle 3"/>
          <p:cNvSpPr>
            <a:spLocks noGrp="1" noChangeArrowheads="1"/>
          </p:cNvSpPr>
          <p:nvPr>
            <p:ph type="body" idx="1"/>
          </p:nvPr>
        </p:nvSpPr>
        <p:spPr>
          <a:xfrm>
            <a:off x="432791" y="801451"/>
            <a:ext cx="8185429" cy="2159794"/>
          </a:xfrm>
        </p:spPr>
        <p:txBody>
          <a:bodyPr>
            <a:normAutofit fontScale="92500" lnSpcReduction="20000"/>
          </a:bodyPr>
          <a:lstStyle/>
          <a:p>
            <a:pPr>
              <a:lnSpc>
                <a:spcPct val="90000"/>
              </a:lnSpc>
              <a:buFont typeface="Wingdings" panose="05000000000000000000" pitchFamily="2" charset="2"/>
              <a:buChar char="Ø"/>
            </a:pPr>
            <a:r>
              <a:rPr lang="en-US" altLang="en-US" dirty="0"/>
              <a:t>The </a:t>
            </a:r>
            <a:r>
              <a:rPr lang="en-US" altLang="en-US" b="1" dirty="0"/>
              <a:t>percentage of power loss </a:t>
            </a:r>
            <a:r>
              <a:rPr lang="en-US" altLang="en-US" dirty="0"/>
              <a:t>that would result from a transmission line </a:t>
            </a:r>
            <a:r>
              <a:rPr lang="en-US" altLang="en-US" b="1" dirty="0"/>
              <a:t>loss of 1 dB </a:t>
            </a:r>
            <a:r>
              <a:rPr lang="en-US" altLang="en-US" dirty="0"/>
              <a:t>would be approx. </a:t>
            </a:r>
            <a:r>
              <a:rPr lang="en-US" altLang="en-US" b="1" dirty="0"/>
              <a:t>20.5 percent</a:t>
            </a:r>
            <a:r>
              <a:rPr lang="en-US" altLang="en-US" dirty="0"/>
              <a:t>.  </a:t>
            </a:r>
            <a:r>
              <a:rPr lang="en-US" altLang="en-US" sz="750" dirty="0"/>
              <a:t>(G5B10)</a:t>
            </a:r>
          </a:p>
          <a:p>
            <a:pPr>
              <a:lnSpc>
                <a:spcPct val="90000"/>
              </a:lnSpc>
              <a:buFont typeface="Wingdings" panose="05000000000000000000" pitchFamily="2" charset="2"/>
              <a:buNone/>
            </a:pPr>
            <a:endParaRPr lang="en-US" altLang="en-US" dirty="0"/>
          </a:p>
          <a:p>
            <a:pPr lvl="0">
              <a:lnSpc>
                <a:spcPct val="90000"/>
              </a:lnSpc>
              <a:buFont typeface="Wingdings" panose="05000000000000000000" pitchFamily="2" charset="2"/>
              <a:buChar char="Ø"/>
            </a:pPr>
            <a:r>
              <a:rPr lang="en-US" altLang="en-US" b="1" dirty="0">
                <a:solidFill>
                  <a:srgbClr val="000066"/>
                </a:solidFill>
              </a:rPr>
              <a:t>The distance between the centers of the conductors and the radius of the conductors</a:t>
            </a:r>
            <a:r>
              <a:rPr lang="en-US" altLang="en-US" dirty="0">
                <a:solidFill>
                  <a:srgbClr val="000066"/>
                </a:solidFill>
              </a:rPr>
              <a:t> determine the </a:t>
            </a:r>
            <a:r>
              <a:rPr lang="en-US" altLang="en-US" b="1" dirty="0">
                <a:solidFill>
                  <a:srgbClr val="000066"/>
                </a:solidFill>
              </a:rPr>
              <a:t>characteristic impedance </a:t>
            </a:r>
            <a:r>
              <a:rPr lang="en-US" altLang="en-US" dirty="0">
                <a:solidFill>
                  <a:srgbClr val="000066"/>
                </a:solidFill>
              </a:rPr>
              <a:t>of a parallel conductor antenna feed line. </a:t>
            </a:r>
            <a:r>
              <a:rPr lang="en-US" altLang="en-US" sz="750" dirty="0">
                <a:solidFill>
                  <a:srgbClr val="000066"/>
                </a:solidFill>
              </a:rPr>
              <a:t>(G9A01)</a:t>
            </a:r>
            <a:r>
              <a:rPr lang="en-US" altLang="en-US" dirty="0">
                <a:solidFill>
                  <a:srgbClr val="000066"/>
                </a:solidFill>
              </a:rPr>
              <a:t> </a:t>
            </a:r>
          </a:p>
          <a:p>
            <a:pPr lvl="0">
              <a:lnSpc>
                <a:spcPct val="90000"/>
              </a:lnSpc>
              <a:buFont typeface="Wingdings" panose="05000000000000000000" pitchFamily="2" charset="2"/>
              <a:buChar char="Ø"/>
            </a:pPr>
            <a:endParaRPr lang="en-US" altLang="en-US" dirty="0">
              <a:solidFill>
                <a:srgbClr val="000066"/>
              </a:solidFill>
            </a:endParaRPr>
          </a:p>
          <a:p>
            <a:pPr>
              <a:lnSpc>
                <a:spcPct val="90000"/>
              </a:lnSpc>
              <a:buFont typeface="Wingdings" panose="05000000000000000000" pitchFamily="2" charset="2"/>
              <a:buChar char="Ø"/>
            </a:pPr>
            <a:r>
              <a:rPr lang="en-US" altLang="en-US" b="1" dirty="0"/>
              <a:t>450 ohms </a:t>
            </a:r>
            <a:r>
              <a:rPr lang="en-US" altLang="en-US" dirty="0"/>
              <a:t>is the characteristic impedance of “window line” parallel transmission line. </a:t>
            </a:r>
            <a:r>
              <a:rPr lang="en-US" altLang="en-US" sz="750" dirty="0"/>
              <a:t>(G9A03)</a:t>
            </a:r>
          </a:p>
          <a:p>
            <a:pPr>
              <a:lnSpc>
                <a:spcPct val="90000"/>
              </a:lnSpc>
              <a:buFont typeface="Wingdings" panose="05000000000000000000" pitchFamily="2" charset="2"/>
              <a:buNone/>
            </a:pPr>
            <a:r>
              <a:rPr lang="en-US" altLang="en-US" dirty="0"/>
              <a:t> </a:t>
            </a:r>
          </a:p>
          <a:p>
            <a:pPr>
              <a:lnSpc>
                <a:spcPct val="90000"/>
              </a:lnSpc>
              <a:buFont typeface="Wingdings" panose="05000000000000000000" pitchFamily="2" charset="2"/>
              <a:buChar char="Ø"/>
            </a:pPr>
            <a:endParaRPr lang="en-US" altLang="en-US" dirty="0"/>
          </a:p>
          <a:p>
            <a:pPr>
              <a:lnSpc>
                <a:spcPct val="90000"/>
              </a:lnSpc>
              <a:buFont typeface="Wingdings" panose="05000000000000000000" pitchFamily="2" charset="2"/>
              <a:buChar char="Ø"/>
            </a:pPr>
            <a:endParaRPr lang="en-US" altLang="en-US" dirty="0"/>
          </a:p>
          <a:p>
            <a:pPr>
              <a:lnSpc>
                <a:spcPct val="90000"/>
              </a:lnSpc>
              <a:buFont typeface="Wingdings" panose="05000000000000000000" pitchFamily="2" charset="2"/>
              <a:buChar char="Ø"/>
            </a:pPr>
            <a:endParaRPr lang="en-US" altLang="en-US" dirty="0"/>
          </a:p>
          <a:p>
            <a:pPr>
              <a:lnSpc>
                <a:spcPct val="90000"/>
              </a:lnSpc>
              <a:buFont typeface="Wingdings" panose="05000000000000000000" pitchFamily="2" charset="2"/>
              <a:buChar char="Ø"/>
            </a:pPr>
            <a:endParaRPr lang="en-US" altLang="en-US" dirty="0"/>
          </a:p>
        </p:txBody>
      </p:sp>
      <p:pic>
        <p:nvPicPr>
          <p:cNvPr id="45061"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52253" y="3052210"/>
            <a:ext cx="2045494" cy="10406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5066" name="Picture 10" descr="AirDielectricCoax"/>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12079" y="3052210"/>
            <a:ext cx="2045494" cy="10406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5068" name="Text Box 12"/>
          <p:cNvSpPr txBox="1">
            <a:spLocks noChangeArrowheads="1"/>
          </p:cNvSpPr>
          <p:nvPr/>
        </p:nvSpPr>
        <p:spPr bwMode="auto">
          <a:xfrm>
            <a:off x="1080253" y="4183305"/>
            <a:ext cx="1671638"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rgbClr val="FF1515"/>
              </a:buClr>
              <a:buChar char="•"/>
              <a:defRPr sz="2000">
                <a:solidFill>
                  <a:schemeClr val="tx1"/>
                </a:solidFill>
                <a:latin typeface="Rockwell" panose="02060603020205020403" pitchFamily="18" charset="0"/>
              </a:defRPr>
            </a:lvl1pPr>
            <a:lvl2pPr marL="742950" indent="-285750">
              <a:spcBef>
                <a:spcPct val="20000"/>
              </a:spcBef>
              <a:buClr>
                <a:srgbClr val="FF1515"/>
              </a:buClr>
              <a:buChar char="•"/>
              <a:defRPr sz="2000">
                <a:solidFill>
                  <a:schemeClr val="tx1"/>
                </a:solidFill>
                <a:latin typeface="Rockwell" panose="02060603020205020403" pitchFamily="18" charset="0"/>
              </a:defRPr>
            </a:lvl2pPr>
            <a:lvl3pPr marL="1143000" indent="-228600">
              <a:spcBef>
                <a:spcPct val="20000"/>
              </a:spcBef>
              <a:buClr>
                <a:srgbClr val="FF1515"/>
              </a:buClr>
              <a:buChar char="•"/>
              <a:defRPr>
                <a:solidFill>
                  <a:schemeClr val="tx1"/>
                </a:solidFill>
                <a:latin typeface="Rockwell" panose="02060603020205020403" pitchFamily="18" charset="0"/>
              </a:defRPr>
            </a:lvl3pPr>
            <a:lvl4pPr marL="1600200" indent="-228600">
              <a:spcBef>
                <a:spcPct val="20000"/>
              </a:spcBef>
              <a:buClr>
                <a:srgbClr val="FF1515"/>
              </a:buClr>
              <a:buChar char="•"/>
              <a:defRPr sz="2000">
                <a:solidFill>
                  <a:schemeClr val="tx1"/>
                </a:solidFill>
                <a:latin typeface="Rockwell" panose="02060603020205020403" pitchFamily="18" charset="0"/>
              </a:defRPr>
            </a:lvl4pPr>
            <a:lvl5pPr marL="2057400" indent="-228600">
              <a:spcBef>
                <a:spcPct val="20000"/>
              </a:spcBef>
              <a:buClr>
                <a:srgbClr val="FF1515"/>
              </a:buClr>
              <a:buChar char="•"/>
              <a:defRPr sz="2000">
                <a:solidFill>
                  <a:schemeClr val="tx1"/>
                </a:solidFill>
                <a:latin typeface="Rockwell" panose="02060603020205020403" pitchFamily="18" charset="0"/>
              </a:defRPr>
            </a:lvl5pPr>
            <a:lvl6pPr marL="2514600" indent="-228600" eaLnBrk="0" fontAlgn="base" hangingPunct="0">
              <a:spcBef>
                <a:spcPct val="20000"/>
              </a:spcBef>
              <a:spcAft>
                <a:spcPct val="0"/>
              </a:spcAft>
              <a:buClr>
                <a:srgbClr val="FF1515"/>
              </a:buClr>
              <a:buChar char="•"/>
              <a:defRPr sz="2000">
                <a:solidFill>
                  <a:schemeClr val="tx1"/>
                </a:solidFill>
                <a:latin typeface="Rockwell" panose="02060603020205020403" pitchFamily="18" charset="0"/>
              </a:defRPr>
            </a:lvl6pPr>
            <a:lvl7pPr marL="2971800" indent="-228600" eaLnBrk="0" fontAlgn="base" hangingPunct="0">
              <a:spcBef>
                <a:spcPct val="20000"/>
              </a:spcBef>
              <a:spcAft>
                <a:spcPct val="0"/>
              </a:spcAft>
              <a:buClr>
                <a:srgbClr val="FF1515"/>
              </a:buClr>
              <a:buChar char="•"/>
              <a:defRPr sz="2000">
                <a:solidFill>
                  <a:schemeClr val="tx1"/>
                </a:solidFill>
                <a:latin typeface="Rockwell" panose="02060603020205020403" pitchFamily="18" charset="0"/>
              </a:defRPr>
            </a:lvl7pPr>
            <a:lvl8pPr marL="3429000" indent="-228600" eaLnBrk="0" fontAlgn="base" hangingPunct="0">
              <a:spcBef>
                <a:spcPct val="20000"/>
              </a:spcBef>
              <a:spcAft>
                <a:spcPct val="0"/>
              </a:spcAft>
              <a:buClr>
                <a:srgbClr val="FF1515"/>
              </a:buClr>
              <a:buChar char="•"/>
              <a:defRPr sz="2000">
                <a:solidFill>
                  <a:schemeClr val="tx1"/>
                </a:solidFill>
                <a:latin typeface="Rockwell" panose="02060603020205020403" pitchFamily="18" charset="0"/>
              </a:defRPr>
            </a:lvl8pPr>
            <a:lvl9pPr marL="3886200" indent="-228600" eaLnBrk="0" fontAlgn="base" hangingPunct="0">
              <a:spcBef>
                <a:spcPct val="20000"/>
              </a:spcBef>
              <a:spcAft>
                <a:spcPct val="0"/>
              </a:spcAft>
              <a:buClr>
                <a:srgbClr val="FF1515"/>
              </a:buClr>
              <a:buChar char="•"/>
              <a:defRPr sz="2000">
                <a:solidFill>
                  <a:schemeClr val="tx1"/>
                </a:solidFill>
                <a:latin typeface="Rockwell" panose="02060603020205020403" pitchFamily="18" charset="0"/>
              </a:defRPr>
            </a:lvl9pPr>
          </a:lstStyle>
          <a:p>
            <a:pPr defTabSz="685800">
              <a:spcBef>
                <a:spcPct val="50000"/>
              </a:spcBef>
              <a:buClrTx/>
              <a:buNone/>
            </a:pPr>
            <a:r>
              <a:rPr lang="en-US" altLang="en-US" sz="1200" dirty="0">
                <a:solidFill>
                  <a:srgbClr val="FF0000"/>
                </a:solidFill>
              </a:rPr>
              <a:t>450 Ohm Window line</a:t>
            </a:r>
          </a:p>
        </p:txBody>
      </p:sp>
      <p:sp>
        <p:nvSpPr>
          <p:cNvPr id="45069" name="Text Box 13"/>
          <p:cNvSpPr txBox="1">
            <a:spLocks noChangeArrowheads="1"/>
          </p:cNvSpPr>
          <p:nvPr/>
        </p:nvSpPr>
        <p:spPr bwMode="auto">
          <a:xfrm>
            <a:off x="3260768" y="4183305"/>
            <a:ext cx="2275284"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rgbClr val="FF1515"/>
              </a:buClr>
              <a:buChar char="•"/>
              <a:defRPr sz="2000">
                <a:solidFill>
                  <a:schemeClr val="tx1"/>
                </a:solidFill>
                <a:latin typeface="Rockwell" panose="02060603020205020403" pitchFamily="18" charset="0"/>
              </a:defRPr>
            </a:lvl1pPr>
            <a:lvl2pPr marL="742950" indent="-285750">
              <a:spcBef>
                <a:spcPct val="20000"/>
              </a:spcBef>
              <a:buClr>
                <a:srgbClr val="FF1515"/>
              </a:buClr>
              <a:buChar char="•"/>
              <a:defRPr sz="2000">
                <a:solidFill>
                  <a:schemeClr val="tx1"/>
                </a:solidFill>
                <a:latin typeface="Rockwell" panose="02060603020205020403" pitchFamily="18" charset="0"/>
              </a:defRPr>
            </a:lvl2pPr>
            <a:lvl3pPr marL="1143000" indent="-228600">
              <a:spcBef>
                <a:spcPct val="20000"/>
              </a:spcBef>
              <a:buClr>
                <a:srgbClr val="FF1515"/>
              </a:buClr>
              <a:buChar char="•"/>
              <a:defRPr>
                <a:solidFill>
                  <a:schemeClr val="tx1"/>
                </a:solidFill>
                <a:latin typeface="Rockwell" panose="02060603020205020403" pitchFamily="18" charset="0"/>
              </a:defRPr>
            </a:lvl3pPr>
            <a:lvl4pPr marL="1600200" indent="-228600">
              <a:spcBef>
                <a:spcPct val="20000"/>
              </a:spcBef>
              <a:buClr>
                <a:srgbClr val="FF1515"/>
              </a:buClr>
              <a:buChar char="•"/>
              <a:defRPr sz="2000">
                <a:solidFill>
                  <a:schemeClr val="tx1"/>
                </a:solidFill>
                <a:latin typeface="Rockwell" panose="02060603020205020403" pitchFamily="18" charset="0"/>
              </a:defRPr>
            </a:lvl4pPr>
            <a:lvl5pPr marL="2057400" indent="-228600">
              <a:spcBef>
                <a:spcPct val="20000"/>
              </a:spcBef>
              <a:buClr>
                <a:srgbClr val="FF1515"/>
              </a:buClr>
              <a:buChar char="•"/>
              <a:defRPr sz="2000">
                <a:solidFill>
                  <a:schemeClr val="tx1"/>
                </a:solidFill>
                <a:latin typeface="Rockwell" panose="02060603020205020403" pitchFamily="18" charset="0"/>
              </a:defRPr>
            </a:lvl5pPr>
            <a:lvl6pPr marL="2514600" indent="-228600" eaLnBrk="0" fontAlgn="base" hangingPunct="0">
              <a:spcBef>
                <a:spcPct val="20000"/>
              </a:spcBef>
              <a:spcAft>
                <a:spcPct val="0"/>
              </a:spcAft>
              <a:buClr>
                <a:srgbClr val="FF1515"/>
              </a:buClr>
              <a:buChar char="•"/>
              <a:defRPr sz="2000">
                <a:solidFill>
                  <a:schemeClr val="tx1"/>
                </a:solidFill>
                <a:latin typeface="Rockwell" panose="02060603020205020403" pitchFamily="18" charset="0"/>
              </a:defRPr>
            </a:lvl6pPr>
            <a:lvl7pPr marL="2971800" indent="-228600" eaLnBrk="0" fontAlgn="base" hangingPunct="0">
              <a:spcBef>
                <a:spcPct val="20000"/>
              </a:spcBef>
              <a:spcAft>
                <a:spcPct val="0"/>
              </a:spcAft>
              <a:buClr>
                <a:srgbClr val="FF1515"/>
              </a:buClr>
              <a:buChar char="•"/>
              <a:defRPr sz="2000">
                <a:solidFill>
                  <a:schemeClr val="tx1"/>
                </a:solidFill>
                <a:latin typeface="Rockwell" panose="02060603020205020403" pitchFamily="18" charset="0"/>
              </a:defRPr>
            </a:lvl7pPr>
            <a:lvl8pPr marL="3429000" indent="-228600" eaLnBrk="0" fontAlgn="base" hangingPunct="0">
              <a:spcBef>
                <a:spcPct val="20000"/>
              </a:spcBef>
              <a:spcAft>
                <a:spcPct val="0"/>
              </a:spcAft>
              <a:buClr>
                <a:srgbClr val="FF1515"/>
              </a:buClr>
              <a:buChar char="•"/>
              <a:defRPr sz="2000">
                <a:solidFill>
                  <a:schemeClr val="tx1"/>
                </a:solidFill>
                <a:latin typeface="Rockwell" panose="02060603020205020403" pitchFamily="18" charset="0"/>
              </a:defRPr>
            </a:lvl8pPr>
            <a:lvl9pPr marL="3886200" indent="-228600" eaLnBrk="0" fontAlgn="base" hangingPunct="0">
              <a:spcBef>
                <a:spcPct val="20000"/>
              </a:spcBef>
              <a:spcAft>
                <a:spcPct val="0"/>
              </a:spcAft>
              <a:buClr>
                <a:srgbClr val="FF1515"/>
              </a:buClr>
              <a:buChar char="•"/>
              <a:defRPr sz="2000">
                <a:solidFill>
                  <a:schemeClr val="tx1"/>
                </a:solidFill>
                <a:latin typeface="Rockwell" panose="02060603020205020403" pitchFamily="18" charset="0"/>
              </a:defRPr>
            </a:lvl9pPr>
          </a:lstStyle>
          <a:p>
            <a:pPr defTabSz="685800">
              <a:spcBef>
                <a:spcPct val="50000"/>
              </a:spcBef>
              <a:buClrTx/>
              <a:buNone/>
            </a:pPr>
            <a:r>
              <a:rPr lang="en-US" altLang="en-US" sz="1200" dirty="0">
                <a:solidFill>
                  <a:srgbClr val="FF0000"/>
                </a:solidFill>
              </a:rPr>
              <a:t>Air Dielectric Coaxial Cable</a:t>
            </a:r>
          </a:p>
        </p:txBody>
      </p:sp>
      <p:sp>
        <p:nvSpPr>
          <p:cNvPr id="45070" name="Text Box 14"/>
          <p:cNvSpPr txBox="1">
            <a:spLocks noChangeArrowheads="1"/>
          </p:cNvSpPr>
          <p:nvPr/>
        </p:nvSpPr>
        <p:spPr bwMode="auto">
          <a:xfrm>
            <a:off x="5880853" y="4183305"/>
            <a:ext cx="1728788"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rgbClr val="FF1515"/>
              </a:buClr>
              <a:buChar char="•"/>
              <a:defRPr sz="2000">
                <a:solidFill>
                  <a:schemeClr val="tx1"/>
                </a:solidFill>
                <a:latin typeface="Rockwell" panose="02060603020205020403" pitchFamily="18" charset="0"/>
              </a:defRPr>
            </a:lvl1pPr>
            <a:lvl2pPr marL="742950" indent="-285750">
              <a:spcBef>
                <a:spcPct val="20000"/>
              </a:spcBef>
              <a:buClr>
                <a:srgbClr val="FF1515"/>
              </a:buClr>
              <a:buChar char="•"/>
              <a:defRPr sz="2000">
                <a:solidFill>
                  <a:schemeClr val="tx1"/>
                </a:solidFill>
                <a:latin typeface="Rockwell" panose="02060603020205020403" pitchFamily="18" charset="0"/>
              </a:defRPr>
            </a:lvl2pPr>
            <a:lvl3pPr marL="1143000" indent="-228600">
              <a:spcBef>
                <a:spcPct val="20000"/>
              </a:spcBef>
              <a:buClr>
                <a:srgbClr val="FF1515"/>
              </a:buClr>
              <a:buChar char="•"/>
              <a:defRPr>
                <a:solidFill>
                  <a:schemeClr val="tx1"/>
                </a:solidFill>
                <a:latin typeface="Rockwell" panose="02060603020205020403" pitchFamily="18" charset="0"/>
              </a:defRPr>
            </a:lvl3pPr>
            <a:lvl4pPr marL="1600200" indent="-228600">
              <a:spcBef>
                <a:spcPct val="20000"/>
              </a:spcBef>
              <a:buClr>
                <a:srgbClr val="FF1515"/>
              </a:buClr>
              <a:buChar char="•"/>
              <a:defRPr sz="2000">
                <a:solidFill>
                  <a:schemeClr val="tx1"/>
                </a:solidFill>
                <a:latin typeface="Rockwell" panose="02060603020205020403" pitchFamily="18" charset="0"/>
              </a:defRPr>
            </a:lvl4pPr>
            <a:lvl5pPr marL="2057400" indent="-228600">
              <a:spcBef>
                <a:spcPct val="20000"/>
              </a:spcBef>
              <a:buClr>
                <a:srgbClr val="FF1515"/>
              </a:buClr>
              <a:buChar char="•"/>
              <a:defRPr sz="2000">
                <a:solidFill>
                  <a:schemeClr val="tx1"/>
                </a:solidFill>
                <a:latin typeface="Rockwell" panose="02060603020205020403" pitchFamily="18" charset="0"/>
              </a:defRPr>
            </a:lvl5pPr>
            <a:lvl6pPr marL="2514600" indent="-228600" eaLnBrk="0" fontAlgn="base" hangingPunct="0">
              <a:spcBef>
                <a:spcPct val="20000"/>
              </a:spcBef>
              <a:spcAft>
                <a:spcPct val="0"/>
              </a:spcAft>
              <a:buClr>
                <a:srgbClr val="FF1515"/>
              </a:buClr>
              <a:buChar char="•"/>
              <a:defRPr sz="2000">
                <a:solidFill>
                  <a:schemeClr val="tx1"/>
                </a:solidFill>
                <a:latin typeface="Rockwell" panose="02060603020205020403" pitchFamily="18" charset="0"/>
              </a:defRPr>
            </a:lvl6pPr>
            <a:lvl7pPr marL="2971800" indent="-228600" eaLnBrk="0" fontAlgn="base" hangingPunct="0">
              <a:spcBef>
                <a:spcPct val="20000"/>
              </a:spcBef>
              <a:spcAft>
                <a:spcPct val="0"/>
              </a:spcAft>
              <a:buClr>
                <a:srgbClr val="FF1515"/>
              </a:buClr>
              <a:buChar char="•"/>
              <a:defRPr sz="2000">
                <a:solidFill>
                  <a:schemeClr val="tx1"/>
                </a:solidFill>
                <a:latin typeface="Rockwell" panose="02060603020205020403" pitchFamily="18" charset="0"/>
              </a:defRPr>
            </a:lvl7pPr>
            <a:lvl8pPr marL="3429000" indent="-228600" eaLnBrk="0" fontAlgn="base" hangingPunct="0">
              <a:spcBef>
                <a:spcPct val="20000"/>
              </a:spcBef>
              <a:spcAft>
                <a:spcPct val="0"/>
              </a:spcAft>
              <a:buClr>
                <a:srgbClr val="FF1515"/>
              </a:buClr>
              <a:buChar char="•"/>
              <a:defRPr sz="2000">
                <a:solidFill>
                  <a:schemeClr val="tx1"/>
                </a:solidFill>
                <a:latin typeface="Rockwell" panose="02060603020205020403" pitchFamily="18" charset="0"/>
              </a:defRPr>
            </a:lvl8pPr>
            <a:lvl9pPr marL="3886200" indent="-228600" eaLnBrk="0" fontAlgn="base" hangingPunct="0">
              <a:spcBef>
                <a:spcPct val="20000"/>
              </a:spcBef>
              <a:spcAft>
                <a:spcPct val="0"/>
              </a:spcAft>
              <a:buClr>
                <a:srgbClr val="FF1515"/>
              </a:buClr>
              <a:buChar char="•"/>
              <a:defRPr sz="2000">
                <a:solidFill>
                  <a:schemeClr val="tx1"/>
                </a:solidFill>
                <a:latin typeface="Rockwell" panose="02060603020205020403" pitchFamily="18" charset="0"/>
              </a:defRPr>
            </a:lvl9pPr>
          </a:lstStyle>
          <a:p>
            <a:pPr defTabSz="685800">
              <a:spcBef>
                <a:spcPct val="50000"/>
              </a:spcBef>
              <a:buClrTx/>
              <a:buNone/>
            </a:pPr>
            <a:r>
              <a:rPr lang="en-US" altLang="en-US" sz="1200" dirty="0">
                <a:solidFill>
                  <a:srgbClr val="FF0000"/>
                </a:solidFill>
              </a:rPr>
              <a:t>Parallel two-wire line</a:t>
            </a:r>
          </a:p>
        </p:txBody>
      </p:sp>
      <p:pic>
        <p:nvPicPr>
          <p:cNvPr id="3" name="Picture 2"/>
          <p:cNvPicPr>
            <a:picLocks noChangeAspect="1"/>
          </p:cNvPicPr>
          <p:nvPr/>
        </p:nvPicPr>
        <p:blipFill>
          <a:blip r:embed="rId4"/>
          <a:stretch>
            <a:fillRect/>
          </a:stretch>
        </p:blipFill>
        <p:spPr>
          <a:xfrm>
            <a:off x="965953" y="3052210"/>
            <a:ext cx="2025254" cy="1040606"/>
          </a:xfrm>
          <a:prstGeom prst="rect">
            <a:avLst/>
          </a:prstGeom>
        </p:spPr>
      </p:pic>
      <p:sp>
        <p:nvSpPr>
          <p:cNvPr id="4" name="Slide Number Placeholder 3"/>
          <p:cNvSpPr>
            <a:spLocks noGrp="1"/>
          </p:cNvSpPr>
          <p:nvPr>
            <p:ph type="sldNum" sz="quarter" idx="12"/>
          </p:nvPr>
        </p:nvSpPr>
        <p:spPr/>
        <p:txBody>
          <a:bodyPr/>
          <a:lstStyle/>
          <a:p>
            <a:pPr>
              <a:defRPr/>
            </a:pPr>
            <a:fld id="{FAB967EE-9982-4D79-8D8A-A9A50C8A52A3}" type="slidenum">
              <a:rPr lang="en-US" altLang="en-US" smtClean="0">
                <a:solidFill>
                  <a:srgbClr val="000066"/>
                </a:solidFill>
              </a:rPr>
              <a:pPr>
                <a:defRPr/>
              </a:pPr>
              <a:t>8</a:t>
            </a:fld>
            <a:endParaRPr lang="en-US" altLang="en-US">
              <a:solidFill>
                <a:srgbClr val="000066"/>
              </a:solidFill>
            </a:endParaRPr>
          </a:p>
        </p:txBody>
      </p:sp>
    </p:spTree>
    <p:extLst>
      <p:ext uri="{BB962C8B-B14F-4D97-AF65-F5344CB8AC3E}">
        <p14:creationId xmlns:p14="http://schemas.microsoft.com/office/powerpoint/2010/main" val="130287206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1" fill="hold" nodeType="withEffect">
                                  <p:stCondLst>
                                    <p:cond delay="0"/>
                                  </p:stCondLst>
                                  <p:childTnLst>
                                    <p:set>
                                      <p:cBhvr>
                                        <p:cTn id="6" dur="1" fill="hold">
                                          <p:stCondLst>
                                            <p:cond delay="0"/>
                                          </p:stCondLst>
                                        </p:cTn>
                                        <p:tgtEl>
                                          <p:spTgt spid="45059">
                                            <p:txEl>
                                              <p:pRg st="0" end="0"/>
                                            </p:txEl>
                                          </p:spTgt>
                                        </p:tgtEl>
                                        <p:attrNameLst>
                                          <p:attrName>style.visibility</p:attrName>
                                        </p:attrNameLst>
                                      </p:cBhvr>
                                      <p:to>
                                        <p:strVal val="visible"/>
                                      </p:to>
                                    </p:set>
                                    <p:animEffect transition="in" filter="wipe(up)">
                                      <p:cBhvr>
                                        <p:cTn id="7" dur="1000"/>
                                        <p:tgtEl>
                                          <p:spTgt spid="4505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45059">
                                            <p:txEl>
                                              <p:pRg st="2" end="2"/>
                                            </p:txEl>
                                          </p:spTgt>
                                        </p:tgtEl>
                                        <p:attrNameLst>
                                          <p:attrName>style.visibility</p:attrName>
                                        </p:attrNameLst>
                                      </p:cBhvr>
                                      <p:to>
                                        <p:strVal val="visible"/>
                                      </p:to>
                                    </p:set>
                                    <p:animEffect transition="in" filter="wipe(left)">
                                      <p:cBhvr>
                                        <p:cTn id="12" dur="1000"/>
                                        <p:tgtEl>
                                          <p:spTgt spid="45059">
                                            <p:txEl>
                                              <p:pRg st="2" end="2"/>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nodeType="clickEffect">
                                  <p:stCondLst>
                                    <p:cond delay="0"/>
                                  </p:stCondLst>
                                  <p:childTnLst>
                                    <p:set>
                                      <p:cBhvr>
                                        <p:cTn id="16" dur="1" fill="hold">
                                          <p:stCondLst>
                                            <p:cond delay="0"/>
                                          </p:stCondLst>
                                        </p:cTn>
                                        <p:tgtEl>
                                          <p:spTgt spid="45059">
                                            <p:txEl>
                                              <p:pRg st="4" end="4"/>
                                            </p:txEl>
                                          </p:spTgt>
                                        </p:tgtEl>
                                        <p:attrNameLst>
                                          <p:attrName>style.visibility</p:attrName>
                                        </p:attrNameLst>
                                      </p:cBhvr>
                                      <p:to>
                                        <p:strVal val="visible"/>
                                      </p:to>
                                    </p:set>
                                    <p:animEffect transition="in" filter="wipe(left)">
                                      <p:cBhvr>
                                        <p:cTn id="17" dur="1000"/>
                                        <p:tgtEl>
                                          <p:spTgt spid="45059">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wipe(down)">
                                      <p:cBhvr>
                                        <p:cTn id="22" dur="500"/>
                                        <p:tgtEl>
                                          <p:spTgt spid="3"/>
                                        </p:tgtEl>
                                      </p:cBhvr>
                                    </p:animEffect>
                                  </p:childTnLst>
                                </p:cTn>
                              </p:par>
                              <p:par>
                                <p:cTn id="23" presetID="22" presetClass="entr" presetSubtype="8" fill="hold" grpId="0" nodeType="withEffect">
                                  <p:stCondLst>
                                    <p:cond delay="500"/>
                                  </p:stCondLst>
                                  <p:childTnLst>
                                    <p:set>
                                      <p:cBhvr>
                                        <p:cTn id="24" dur="1" fill="hold">
                                          <p:stCondLst>
                                            <p:cond delay="0"/>
                                          </p:stCondLst>
                                        </p:cTn>
                                        <p:tgtEl>
                                          <p:spTgt spid="45068"/>
                                        </p:tgtEl>
                                        <p:attrNameLst>
                                          <p:attrName>style.visibility</p:attrName>
                                        </p:attrNameLst>
                                      </p:cBhvr>
                                      <p:to>
                                        <p:strVal val="visible"/>
                                      </p:to>
                                    </p:set>
                                    <p:animEffect transition="in" filter="wipe(left)">
                                      <p:cBhvr>
                                        <p:cTn id="25" dur="1000"/>
                                        <p:tgtEl>
                                          <p:spTgt spid="45068"/>
                                        </p:tgtEl>
                                      </p:cBhvr>
                                    </p:animEffect>
                                  </p:childTnLst>
                                </p:cTn>
                              </p:par>
                            </p:childTnLst>
                          </p:cTn>
                        </p:par>
                        <p:par>
                          <p:cTn id="26" fill="hold" nodeType="afterGroup">
                            <p:stCondLst>
                              <p:cond delay="1500"/>
                            </p:stCondLst>
                            <p:childTnLst>
                              <p:par>
                                <p:cTn id="27" presetID="22" presetClass="entr" presetSubtype="2" fill="hold" nodeType="afterEffect">
                                  <p:stCondLst>
                                    <p:cond delay="0"/>
                                  </p:stCondLst>
                                  <p:childTnLst>
                                    <p:set>
                                      <p:cBhvr>
                                        <p:cTn id="28" dur="1" fill="hold">
                                          <p:stCondLst>
                                            <p:cond delay="0"/>
                                          </p:stCondLst>
                                        </p:cTn>
                                        <p:tgtEl>
                                          <p:spTgt spid="45061"/>
                                        </p:tgtEl>
                                        <p:attrNameLst>
                                          <p:attrName>style.visibility</p:attrName>
                                        </p:attrNameLst>
                                      </p:cBhvr>
                                      <p:to>
                                        <p:strVal val="visible"/>
                                      </p:to>
                                    </p:set>
                                    <p:animEffect transition="in" filter="wipe(right)">
                                      <p:cBhvr>
                                        <p:cTn id="29" dur="1000"/>
                                        <p:tgtEl>
                                          <p:spTgt spid="45061"/>
                                        </p:tgtEl>
                                      </p:cBhvr>
                                    </p:animEffect>
                                  </p:childTnLst>
                                </p:cTn>
                              </p:par>
                              <p:par>
                                <p:cTn id="30" presetID="22" presetClass="entr" presetSubtype="2" fill="hold" grpId="0" nodeType="withEffect">
                                  <p:stCondLst>
                                    <p:cond delay="0"/>
                                  </p:stCondLst>
                                  <p:childTnLst>
                                    <p:set>
                                      <p:cBhvr>
                                        <p:cTn id="31" dur="1" fill="hold">
                                          <p:stCondLst>
                                            <p:cond delay="0"/>
                                          </p:stCondLst>
                                        </p:cTn>
                                        <p:tgtEl>
                                          <p:spTgt spid="45070"/>
                                        </p:tgtEl>
                                        <p:attrNameLst>
                                          <p:attrName>style.visibility</p:attrName>
                                        </p:attrNameLst>
                                      </p:cBhvr>
                                      <p:to>
                                        <p:strVal val="visible"/>
                                      </p:to>
                                    </p:set>
                                    <p:animEffect transition="in" filter="wipe(right)">
                                      <p:cBhvr>
                                        <p:cTn id="32" dur="1000"/>
                                        <p:tgtEl>
                                          <p:spTgt spid="45070"/>
                                        </p:tgtEl>
                                      </p:cBhvr>
                                    </p:animEffect>
                                  </p:childTnLst>
                                </p:cTn>
                              </p:par>
                            </p:childTnLst>
                          </p:cTn>
                        </p:par>
                        <p:par>
                          <p:cTn id="33" fill="hold">
                            <p:stCondLst>
                              <p:cond delay="2500"/>
                            </p:stCondLst>
                            <p:childTnLst>
                              <p:par>
                                <p:cTn id="34" presetID="22" presetClass="entr" presetSubtype="4" fill="hold" nodeType="afterEffect">
                                  <p:stCondLst>
                                    <p:cond delay="0"/>
                                  </p:stCondLst>
                                  <p:childTnLst>
                                    <p:set>
                                      <p:cBhvr>
                                        <p:cTn id="35" dur="1" fill="hold">
                                          <p:stCondLst>
                                            <p:cond delay="0"/>
                                          </p:stCondLst>
                                        </p:cTn>
                                        <p:tgtEl>
                                          <p:spTgt spid="45066"/>
                                        </p:tgtEl>
                                        <p:attrNameLst>
                                          <p:attrName>style.visibility</p:attrName>
                                        </p:attrNameLst>
                                      </p:cBhvr>
                                      <p:to>
                                        <p:strVal val="visible"/>
                                      </p:to>
                                    </p:set>
                                    <p:animEffect transition="in" filter="wipe(down)">
                                      <p:cBhvr>
                                        <p:cTn id="36" dur="1000"/>
                                        <p:tgtEl>
                                          <p:spTgt spid="45066"/>
                                        </p:tgtEl>
                                      </p:cBhvr>
                                    </p:animEffect>
                                  </p:childTnLst>
                                </p:cTn>
                              </p:par>
                              <p:par>
                                <p:cTn id="37" presetID="22" presetClass="entr" presetSubtype="4" fill="hold" grpId="0" nodeType="withEffect">
                                  <p:stCondLst>
                                    <p:cond delay="0"/>
                                  </p:stCondLst>
                                  <p:childTnLst>
                                    <p:set>
                                      <p:cBhvr>
                                        <p:cTn id="38" dur="1" fill="hold">
                                          <p:stCondLst>
                                            <p:cond delay="0"/>
                                          </p:stCondLst>
                                        </p:cTn>
                                        <p:tgtEl>
                                          <p:spTgt spid="45069"/>
                                        </p:tgtEl>
                                        <p:attrNameLst>
                                          <p:attrName>style.visibility</p:attrName>
                                        </p:attrNameLst>
                                      </p:cBhvr>
                                      <p:to>
                                        <p:strVal val="visible"/>
                                      </p:to>
                                    </p:set>
                                    <p:animEffect transition="in" filter="wipe(down)">
                                      <p:cBhvr>
                                        <p:cTn id="39" dur="1000"/>
                                        <p:tgtEl>
                                          <p:spTgt spid="450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068" grpId="0"/>
      <p:bldP spid="45069" grpId="0"/>
      <p:bldP spid="45070" grpId="0"/>
    </p:bldLst>
  </p:timing>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65954" name="Rectangle 2"/>
          <p:cNvSpPr>
            <a:spLocks noGrp="1" noChangeArrowheads="1"/>
          </p:cNvSpPr>
          <p:nvPr>
            <p:ph type="title"/>
          </p:nvPr>
        </p:nvSpPr>
        <p:spPr>
          <a:xfrm>
            <a:off x="1316831" y="382192"/>
            <a:ext cx="6481763" cy="377428"/>
          </a:xfrm>
        </p:spPr>
        <p:txBody>
          <a:bodyPr>
            <a:normAutofit fontScale="90000"/>
          </a:bodyPr>
          <a:lstStyle/>
          <a:p>
            <a:pPr algn="ctr"/>
            <a:r>
              <a:rPr lang="en-US" altLang="en-US"/>
              <a:t>Coax Cable</a:t>
            </a:r>
          </a:p>
        </p:txBody>
      </p:sp>
      <p:sp>
        <p:nvSpPr>
          <p:cNvPr id="44035" name="Rectangle 3"/>
          <p:cNvSpPr>
            <a:spLocks noGrp="1" noChangeArrowheads="1"/>
          </p:cNvSpPr>
          <p:nvPr>
            <p:ph type="body" idx="1"/>
          </p:nvPr>
        </p:nvSpPr>
        <p:spPr>
          <a:xfrm>
            <a:off x="449438" y="802100"/>
            <a:ext cx="8649593" cy="3721894"/>
          </a:xfrm>
        </p:spPr>
        <p:txBody>
          <a:bodyPr/>
          <a:lstStyle/>
          <a:p>
            <a:pPr>
              <a:buFont typeface="Wingdings" panose="05000000000000000000" pitchFamily="2" charset="2"/>
              <a:buChar char="Ø"/>
            </a:pPr>
            <a:r>
              <a:rPr lang="en-US" altLang="en-US" dirty="0"/>
              <a:t>To prevent standing waves (SWR) on an antenna feed line, </a:t>
            </a:r>
            <a:r>
              <a:rPr lang="en-US" altLang="en-US" b="1" dirty="0"/>
              <a:t>the antenna feed-point impedance must be matched to the characteristic impedance of the feed line</a:t>
            </a:r>
            <a:r>
              <a:rPr lang="en-US" altLang="en-US" dirty="0"/>
              <a:t>. </a:t>
            </a:r>
            <a:r>
              <a:rPr lang="en-US" altLang="en-US" sz="750" dirty="0"/>
              <a:t>(G9A07) </a:t>
            </a:r>
          </a:p>
          <a:p>
            <a:pPr lvl="1">
              <a:buFont typeface="Arial" panose="020B0604020202020204" pitchFamily="34" charset="0"/>
              <a:buChar char="•"/>
            </a:pPr>
            <a:r>
              <a:rPr lang="en-US" altLang="en-US" sz="1200" dirty="0">
                <a:solidFill>
                  <a:srgbClr val="FF0F0F"/>
                </a:solidFill>
              </a:rPr>
              <a:t>Typically an antenna tuner is used to help the matching.</a:t>
            </a:r>
          </a:p>
          <a:p>
            <a:pPr lvl="1">
              <a:buFont typeface="Arial" panose="020B0604020202020204" pitchFamily="34" charset="0"/>
              <a:buChar char="•"/>
            </a:pPr>
            <a:endParaRPr lang="en-US" altLang="en-US" sz="450" dirty="0">
              <a:solidFill>
                <a:srgbClr val="FF0F0F"/>
              </a:solidFill>
            </a:endParaRPr>
          </a:p>
          <a:p>
            <a:pPr lvl="0">
              <a:buFont typeface="Wingdings" panose="05000000000000000000" pitchFamily="2" charset="2"/>
              <a:buChar char="Ø"/>
            </a:pPr>
            <a:r>
              <a:rPr lang="en-US" altLang="en-US" b="1" dirty="0">
                <a:solidFill>
                  <a:srgbClr val="000066"/>
                </a:solidFill>
              </a:rPr>
              <a:t>Standing wave ratio </a:t>
            </a:r>
            <a:r>
              <a:rPr lang="en-US" altLang="en-US" dirty="0">
                <a:solidFill>
                  <a:srgbClr val="000066"/>
                </a:solidFill>
              </a:rPr>
              <a:t>can also be determined with a </a:t>
            </a:r>
            <a:r>
              <a:rPr lang="en-US" altLang="en-US" b="1" dirty="0">
                <a:solidFill>
                  <a:srgbClr val="000066"/>
                </a:solidFill>
              </a:rPr>
              <a:t>directional wattmeter</a:t>
            </a:r>
            <a:r>
              <a:rPr lang="en-US" altLang="en-US" dirty="0">
                <a:solidFill>
                  <a:srgbClr val="000066"/>
                </a:solidFill>
              </a:rPr>
              <a:t>. </a:t>
            </a:r>
            <a:r>
              <a:rPr lang="en-US" altLang="en-US" sz="750" dirty="0">
                <a:solidFill>
                  <a:srgbClr val="000066"/>
                </a:solidFill>
              </a:rPr>
              <a:t>(G4B10)</a:t>
            </a:r>
            <a:r>
              <a:rPr lang="en-US" altLang="en-US" dirty="0">
                <a:solidFill>
                  <a:srgbClr val="000066"/>
                </a:solidFill>
              </a:rPr>
              <a:t> </a:t>
            </a:r>
          </a:p>
          <a:p>
            <a:pPr>
              <a:buFont typeface="Wingdings" panose="05000000000000000000" pitchFamily="2" charset="2"/>
              <a:buChar char="Ø"/>
            </a:pPr>
            <a:endParaRPr lang="en-US" altLang="en-US" sz="750" dirty="0"/>
          </a:p>
          <a:p>
            <a:pPr>
              <a:buFont typeface="Wingdings" panose="05000000000000000000" pitchFamily="2" charset="2"/>
              <a:buNone/>
            </a:pPr>
            <a:endParaRPr lang="en-US" altLang="en-US" sz="750" b="1" dirty="0"/>
          </a:p>
          <a:p>
            <a:pPr>
              <a:buFont typeface="Wingdings" panose="05000000000000000000" pitchFamily="2" charset="2"/>
              <a:buChar char="Ø"/>
            </a:pPr>
            <a:endParaRPr lang="en-US" altLang="en-US" dirty="0"/>
          </a:p>
          <a:p>
            <a:pPr>
              <a:buFont typeface="Wingdings" panose="05000000000000000000" pitchFamily="2" charset="2"/>
              <a:buChar char="Ø"/>
            </a:pPr>
            <a:endParaRPr lang="en-US" altLang="en-US" dirty="0"/>
          </a:p>
          <a:p>
            <a:pPr>
              <a:buFont typeface="Wingdings" panose="05000000000000000000" pitchFamily="2" charset="2"/>
              <a:buChar char="Ø"/>
            </a:pPr>
            <a:endParaRPr lang="en-US" altLang="en-US" dirty="0"/>
          </a:p>
          <a:p>
            <a:pPr>
              <a:buFont typeface="Wingdings" panose="05000000000000000000" pitchFamily="2" charset="2"/>
              <a:buChar char="Ø"/>
            </a:pPr>
            <a:endParaRPr lang="en-US" altLang="en-US" dirty="0"/>
          </a:p>
          <a:p>
            <a:pPr>
              <a:buFont typeface="Wingdings" panose="05000000000000000000" pitchFamily="2" charset="2"/>
              <a:buChar char="Ø"/>
            </a:pPr>
            <a:endParaRPr lang="en-US" altLang="en-US" dirty="0"/>
          </a:p>
          <a:p>
            <a:pPr>
              <a:buFont typeface="Wingdings" panose="05000000000000000000" pitchFamily="2" charset="2"/>
              <a:buChar char="Ø"/>
            </a:pPr>
            <a:endParaRPr lang="en-US" altLang="en-US" dirty="0"/>
          </a:p>
        </p:txBody>
      </p:sp>
      <p:pic>
        <p:nvPicPr>
          <p:cNvPr id="10" name="Picture 9"/>
          <p:cNvPicPr>
            <a:picLocks noChangeAspect="1"/>
          </p:cNvPicPr>
          <p:nvPr/>
        </p:nvPicPr>
        <p:blipFill>
          <a:blip r:embed="rId2"/>
          <a:stretch>
            <a:fillRect/>
          </a:stretch>
        </p:blipFill>
        <p:spPr>
          <a:xfrm>
            <a:off x="664182" y="2176227"/>
            <a:ext cx="1971675" cy="1466225"/>
          </a:xfrm>
          <a:prstGeom prst="rect">
            <a:avLst/>
          </a:prstGeom>
        </p:spPr>
      </p:pic>
      <p:pic>
        <p:nvPicPr>
          <p:cNvPr id="11" name="Picture 10"/>
          <p:cNvPicPr>
            <a:picLocks noChangeAspect="1"/>
          </p:cNvPicPr>
          <p:nvPr/>
        </p:nvPicPr>
        <p:blipFill>
          <a:blip r:embed="rId3"/>
          <a:stretch>
            <a:fillRect/>
          </a:stretch>
        </p:blipFill>
        <p:spPr>
          <a:xfrm>
            <a:off x="3314700" y="2351969"/>
            <a:ext cx="2914650" cy="1449675"/>
          </a:xfrm>
          <a:prstGeom prst="rect">
            <a:avLst/>
          </a:prstGeom>
        </p:spPr>
      </p:pic>
      <p:pic>
        <p:nvPicPr>
          <p:cNvPr id="14" name="Picture 13"/>
          <p:cNvPicPr>
            <a:picLocks noChangeAspect="1"/>
          </p:cNvPicPr>
          <p:nvPr/>
        </p:nvPicPr>
        <p:blipFill>
          <a:blip r:embed="rId4"/>
          <a:stretch>
            <a:fillRect/>
          </a:stretch>
        </p:blipFill>
        <p:spPr>
          <a:xfrm>
            <a:off x="449438" y="3883458"/>
            <a:ext cx="2385714" cy="950000"/>
          </a:xfrm>
          <a:prstGeom prst="rect">
            <a:avLst/>
          </a:prstGeom>
        </p:spPr>
      </p:pic>
      <p:pic>
        <p:nvPicPr>
          <p:cNvPr id="16" name="Picture 15"/>
          <p:cNvPicPr>
            <a:picLocks noChangeAspect="1"/>
          </p:cNvPicPr>
          <p:nvPr/>
        </p:nvPicPr>
        <p:blipFill>
          <a:blip r:embed="rId5"/>
          <a:stretch>
            <a:fillRect/>
          </a:stretch>
        </p:blipFill>
        <p:spPr>
          <a:xfrm>
            <a:off x="7832230" y="2533945"/>
            <a:ext cx="1160263" cy="1102272"/>
          </a:xfrm>
          <a:prstGeom prst="rect">
            <a:avLst/>
          </a:prstGeom>
        </p:spPr>
      </p:pic>
      <p:pic>
        <p:nvPicPr>
          <p:cNvPr id="17" name="Picture 16"/>
          <p:cNvPicPr>
            <a:picLocks noChangeAspect="1"/>
          </p:cNvPicPr>
          <p:nvPr/>
        </p:nvPicPr>
        <p:blipFill>
          <a:blip r:embed="rId6"/>
          <a:stretch>
            <a:fillRect/>
          </a:stretch>
        </p:blipFill>
        <p:spPr>
          <a:xfrm>
            <a:off x="6371144" y="2379067"/>
            <a:ext cx="1371600" cy="1636776"/>
          </a:xfrm>
          <a:prstGeom prst="rect">
            <a:avLst/>
          </a:prstGeom>
        </p:spPr>
      </p:pic>
      <p:sp>
        <p:nvSpPr>
          <p:cNvPr id="18" name="TextBox 17"/>
          <p:cNvSpPr txBox="1"/>
          <p:nvPr/>
        </p:nvSpPr>
        <p:spPr>
          <a:xfrm>
            <a:off x="3429000" y="4152611"/>
            <a:ext cx="1028700" cy="253916"/>
          </a:xfrm>
          <a:prstGeom prst="rect">
            <a:avLst/>
          </a:prstGeom>
          <a:noFill/>
        </p:spPr>
        <p:txBody>
          <a:bodyPr wrap="square" rtlCol="0">
            <a:spAutoFit/>
          </a:bodyPr>
          <a:lstStyle/>
          <a:p>
            <a:r>
              <a:rPr lang="en-US" sz="1050" dirty="0">
                <a:solidFill>
                  <a:srgbClr val="FF0F0F"/>
                </a:solidFill>
                <a:latin typeface="+mj-lt"/>
              </a:rPr>
              <a:t>Dual needle.</a:t>
            </a:r>
          </a:p>
        </p:txBody>
      </p:sp>
      <p:cxnSp>
        <p:nvCxnSpPr>
          <p:cNvPr id="23" name="Straight Arrow Connector 22"/>
          <p:cNvCxnSpPr/>
          <p:nvPr/>
        </p:nvCxnSpPr>
        <p:spPr bwMode="auto">
          <a:xfrm flipH="1" flipV="1">
            <a:off x="2725342" y="3367661"/>
            <a:ext cx="895127" cy="784950"/>
          </a:xfrm>
          <a:prstGeom prst="straightConnector1">
            <a:avLst/>
          </a:prstGeom>
          <a:solidFill>
            <a:schemeClr val="accent1"/>
          </a:solidFill>
          <a:ln w="38100" cap="sq" cmpd="sng" algn="ctr">
            <a:solidFill>
              <a:srgbClr val="FF0000"/>
            </a:solidFill>
            <a:prstDash val="solid"/>
            <a:round/>
            <a:headEnd type="none" w="sm" len="sm"/>
            <a:tailEnd type="triangle"/>
          </a:ln>
          <a:effectLst/>
        </p:spPr>
      </p:cxnSp>
      <p:cxnSp>
        <p:nvCxnSpPr>
          <p:cNvPr id="26" name="Straight Arrow Connector 25"/>
          <p:cNvCxnSpPr/>
          <p:nvPr/>
        </p:nvCxnSpPr>
        <p:spPr bwMode="auto">
          <a:xfrm flipH="1">
            <a:off x="2922246" y="4406527"/>
            <a:ext cx="698224" cy="76013"/>
          </a:xfrm>
          <a:prstGeom prst="straightConnector1">
            <a:avLst/>
          </a:prstGeom>
          <a:solidFill>
            <a:schemeClr val="accent1"/>
          </a:solidFill>
          <a:ln w="38100" cap="sq" cmpd="sng" algn="ctr">
            <a:solidFill>
              <a:srgbClr val="FF0000"/>
            </a:solidFill>
            <a:prstDash val="solid"/>
            <a:round/>
            <a:headEnd type="none" w="sm" len="sm"/>
            <a:tailEnd type="triangle"/>
          </a:ln>
          <a:effectLst/>
        </p:spPr>
      </p:cxnSp>
      <p:cxnSp>
        <p:nvCxnSpPr>
          <p:cNvPr id="28" name="Straight Arrow Connector 27"/>
          <p:cNvCxnSpPr/>
          <p:nvPr/>
        </p:nvCxnSpPr>
        <p:spPr bwMode="auto">
          <a:xfrm flipV="1">
            <a:off x="5932671" y="3132291"/>
            <a:ext cx="1002979" cy="1020321"/>
          </a:xfrm>
          <a:prstGeom prst="straightConnector1">
            <a:avLst/>
          </a:prstGeom>
          <a:solidFill>
            <a:schemeClr val="accent1"/>
          </a:solidFill>
          <a:ln w="38100" cap="sq" cmpd="sng" algn="ctr">
            <a:solidFill>
              <a:srgbClr val="FF0000"/>
            </a:solidFill>
            <a:prstDash val="solid"/>
            <a:round/>
            <a:headEnd type="none" w="sm" len="sm"/>
            <a:tailEnd type="triangle"/>
          </a:ln>
          <a:effectLst/>
        </p:spPr>
      </p:cxnSp>
      <p:sp>
        <p:nvSpPr>
          <p:cNvPr id="37" name="TextBox 36"/>
          <p:cNvSpPr txBox="1"/>
          <p:nvPr/>
        </p:nvSpPr>
        <p:spPr>
          <a:xfrm>
            <a:off x="6371144" y="4039799"/>
            <a:ext cx="1543050" cy="253916"/>
          </a:xfrm>
          <a:prstGeom prst="rect">
            <a:avLst/>
          </a:prstGeom>
          <a:noFill/>
        </p:spPr>
        <p:txBody>
          <a:bodyPr wrap="square" rtlCol="0">
            <a:spAutoFit/>
          </a:bodyPr>
          <a:lstStyle/>
          <a:p>
            <a:r>
              <a:rPr lang="en-US" sz="1050" dirty="0">
                <a:solidFill>
                  <a:srgbClr val="FF0F0F"/>
                </a:solidFill>
              </a:rPr>
              <a:t>Bird 43 Watt Meter</a:t>
            </a:r>
          </a:p>
        </p:txBody>
      </p:sp>
      <p:sp>
        <p:nvSpPr>
          <p:cNvPr id="38" name="TextBox 37"/>
          <p:cNvSpPr txBox="1"/>
          <p:nvPr/>
        </p:nvSpPr>
        <p:spPr>
          <a:xfrm>
            <a:off x="8067458" y="3676385"/>
            <a:ext cx="777162" cy="577081"/>
          </a:xfrm>
          <a:prstGeom prst="rect">
            <a:avLst/>
          </a:prstGeom>
          <a:noFill/>
        </p:spPr>
        <p:txBody>
          <a:bodyPr wrap="square" rtlCol="0">
            <a:spAutoFit/>
          </a:bodyPr>
          <a:lstStyle/>
          <a:p>
            <a:pPr algn="ctr"/>
            <a:r>
              <a:rPr lang="en-US" sz="1050" dirty="0">
                <a:solidFill>
                  <a:srgbClr val="FF0F0F"/>
                </a:solidFill>
                <a:latin typeface="+mj-lt"/>
              </a:rPr>
              <a:t>Slug for Bird Watt Meter</a:t>
            </a:r>
            <a:endParaRPr lang="en-US" sz="1200" dirty="0">
              <a:latin typeface="+mj-lt"/>
            </a:endParaRPr>
          </a:p>
        </p:txBody>
      </p:sp>
      <p:sp>
        <p:nvSpPr>
          <p:cNvPr id="45" name="TextBox 44"/>
          <p:cNvSpPr txBox="1"/>
          <p:nvPr/>
        </p:nvSpPr>
        <p:spPr>
          <a:xfrm>
            <a:off x="5119309" y="4152691"/>
            <a:ext cx="1028700" cy="253916"/>
          </a:xfrm>
          <a:prstGeom prst="rect">
            <a:avLst/>
          </a:prstGeom>
          <a:noFill/>
        </p:spPr>
        <p:txBody>
          <a:bodyPr wrap="square" rtlCol="0">
            <a:spAutoFit/>
          </a:bodyPr>
          <a:lstStyle/>
          <a:p>
            <a:r>
              <a:rPr lang="en-US" sz="1050" dirty="0">
                <a:solidFill>
                  <a:srgbClr val="FF0F0F"/>
                </a:solidFill>
              </a:rPr>
              <a:t>Single needle.</a:t>
            </a:r>
          </a:p>
        </p:txBody>
      </p:sp>
      <p:sp>
        <p:nvSpPr>
          <p:cNvPr id="46" name="TextBox 45"/>
          <p:cNvSpPr txBox="1"/>
          <p:nvPr/>
        </p:nvSpPr>
        <p:spPr>
          <a:xfrm>
            <a:off x="1097042" y="3636217"/>
            <a:ext cx="1085850" cy="253916"/>
          </a:xfrm>
          <a:prstGeom prst="rect">
            <a:avLst/>
          </a:prstGeom>
          <a:noFill/>
        </p:spPr>
        <p:txBody>
          <a:bodyPr wrap="square" rtlCol="0">
            <a:spAutoFit/>
          </a:bodyPr>
          <a:lstStyle/>
          <a:p>
            <a:r>
              <a:rPr lang="en-US" sz="1050" dirty="0">
                <a:solidFill>
                  <a:srgbClr val="FF0F0F"/>
                </a:solidFill>
              </a:rPr>
              <a:t>Daiwa CN-801</a:t>
            </a:r>
            <a:endParaRPr lang="en-US" sz="1350" dirty="0">
              <a:solidFill>
                <a:srgbClr val="FF0F0F"/>
              </a:solidFill>
            </a:endParaRPr>
          </a:p>
        </p:txBody>
      </p:sp>
      <p:sp>
        <p:nvSpPr>
          <p:cNvPr id="47" name="TextBox 46"/>
          <p:cNvSpPr txBox="1"/>
          <p:nvPr/>
        </p:nvSpPr>
        <p:spPr>
          <a:xfrm>
            <a:off x="944201" y="4781892"/>
            <a:ext cx="1371600" cy="253916"/>
          </a:xfrm>
          <a:prstGeom prst="rect">
            <a:avLst/>
          </a:prstGeom>
          <a:noFill/>
        </p:spPr>
        <p:txBody>
          <a:bodyPr wrap="square" rtlCol="0">
            <a:spAutoFit/>
          </a:bodyPr>
          <a:lstStyle/>
          <a:p>
            <a:r>
              <a:rPr lang="en-US" sz="1050" dirty="0">
                <a:solidFill>
                  <a:srgbClr val="FF0F0F"/>
                </a:solidFill>
              </a:rPr>
              <a:t>Kenwood SW-2000</a:t>
            </a:r>
            <a:endParaRPr lang="en-US" sz="1350" dirty="0">
              <a:solidFill>
                <a:srgbClr val="FF0F0F"/>
              </a:solidFill>
            </a:endParaRPr>
          </a:p>
        </p:txBody>
      </p:sp>
      <p:sp>
        <p:nvSpPr>
          <p:cNvPr id="48" name="Slide Number Placeholder 47"/>
          <p:cNvSpPr>
            <a:spLocks noGrp="1"/>
          </p:cNvSpPr>
          <p:nvPr>
            <p:ph type="sldNum" sz="quarter" idx="12"/>
          </p:nvPr>
        </p:nvSpPr>
        <p:spPr/>
        <p:txBody>
          <a:bodyPr/>
          <a:lstStyle/>
          <a:p>
            <a:pPr>
              <a:defRPr/>
            </a:pPr>
            <a:fld id="{FAB967EE-9982-4D79-8D8A-A9A50C8A52A3}" type="slidenum">
              <a:rPr lang="en-US" altLang="en-US" smtClean="0">
                <a:solidFill>
                  <a:srgbClr val="000066"/>
                </a:solidFill>
              </a:rPr>
              <a:pPr>
                <a:defRPr/>
              </a:pPr>
              <a:t>9</a:t>
            </a:fld>
            <a:endParaRPr lang="en-US" altLang="en-US">
              <a:solidFill>
                <a:srgbClr val="000066"/>
              </a:solidFill>
            </a:endParaRPr>
          </a:p>
        </p:txBody>
      </p:sp>
    </p:spTree>
    <p:extLst>
      <p:ext uri="{BB962C8B-B14F-4D97-AF65-F5344CB8AC3E}">
        <p14:creationId xmlns:p14="http://schemas.microsoft.com/office/powerpoint/2010/main" val="22054136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44035">
                                            <p:txEl>
                                              <p:pRg st="0" end="0"/>
                                            </p:txEl>
                                          </p:spTgt>
                                        </p:tgtEl>
                                        <p:attrNameLst>
                                          <p:attrName>style.visibility</p:attrName>
                                        </p:attrNameLst>
                                      </p:cBhvr>
                                      <p:to>
                                        <p:strVal val="visible"/>
                                      </p:to>
                                    </p:set>
                                    <p:animEffect transition="in" filter="wipe(up)">
                                      <p:cBhvr>
                                        <p:cTn id="7" dur="1000"/>
                                        <p:tgtEl>
                                          <p:spTgt spid="4403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44035">
                                            <p:txEl>
                                              <p:pRg st="1" end="1"/>
                                            </p:txEl>
                                          </p:spTgt>
                                        </p:tgtEl>
                                        <p:attrNameLst>
                                          <p:attrName>style.visibility</p:attrName>
                                        </p:attrNameLst>
                                      </p:cBhvr>
                                      <p:to>
                                        <p:strVal val="visible"/>
                                      </p:to>
                                    </p:set>
                                    <p:animEffect transition="in" filter="wipe(left)">
                                      <p:cBhvr>
                                        <p:cTn id="12" dur="1000"/>
                                        <p:tgtEl>
                                          <p:spTgt spid="4403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44035">
                                            <p:txEl>
                                              <p:pRg st="3" end="3"/>
                                            </p:txEl>
                                          </p:spTgt>
                                        </p:tgtEl>
                                        <p:attrNameLst>
                                          <p:attrName>style.visibility</p:attrName>
                                        </p:attrNameLst>
                                      </p:cBhvr>
                                      <p:to>
                                        <p:strVal val="visible"/>
                                      </p:to>
                                    </p:set>
                                    <p:animEffect transition="in" filter="wipe(left)">
                                      <p:cBhvr>
                                        <p:cTn id="17" dur="1000"/>
                                        <p:tgtEl>
                                          <p:spTgt spid="44035">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53" presetClass="entr" presetSubtype="16" fill="hold" nodeType="clickEffect">
                                  <p:stCondLst>
                                    <p:cond delay="0"/>
                                  </p:stCondLst>
                                  <p:childTnLst>
                                    <p:set>
                                      <p:cBhvr>
                                        <p:cTn id="21" dur="1" fill="hold">
                                          <p:stCondLst>
                                            <p:cond delay="0"/>
                                          </p:stCondLst>
                                        </p:cTn>
                                        <p:tgtEl>
                                          <p:spTgt spid="11"/>
                                        </p:tgtEl>
                                        <p:attrNameLst>
                                          <p:attrName>style.visibility</p:attrName>
                                        </p:attrNameLst>
                                      </p:cBhvr>
                                      <p:to>
                                        <p:strVal val="visible"/>
                                      </p:to>
                                    </p:set>
                                    <p:anim calcmode="lin" valueType="num">
                                      <p:cBhvr>
                                        <p:cTn id="22" dur="1000" fill="hold"/>
                                        <p:tgtEl>
                                          <p:spTgt spid="11"/>
                                        </p:tgtEl>
                                        <p:attrNameLst>
                                          <p:attrName>ppt_w</p:attrName>
                                        </p:attrNameLst>
                                      </p:cBhvr>
                                      <p:tavLst>
                                        <p:tav tm="0">
                                          <p:val>
                                            <p:fltVal val="0"/>
                                          </p:val>
                                        </p:tav>
                                        <p:tav tm="100000">
                                          <p:val>
                                            <p:strVal val="#ppt_w"/>
                                          </p:val>
                                        </p:tav>
                                      </p:tavLst>
                                    </p:anim>
                                    <p:anim calcmode="lin" valueType="num">
                                      <p:cBhvr>
                                        <p:cTn id="23" dur="1000" fill="hold"/>
                                        <p:tgtEl>
                                          <p:spTgt spid="11"/>
                                        </p:tgtEl>
                                        <p:attrNameLst>
                                          <p:attrName>ppt_h</p:attrName>
                                        </p:attrNameLst>
                                      </p:cBhvr>
                                      <p:tavLst>
                                        <p:tav tm="0">
                                          <p:val>
                                            <p:fltVal val="0"/>
                                          </p:val>
                                        </p:tav>
                                        <p:tav tm="100000">
                                          <p:val>
                                            <p:strVal val="#ppt_h"/>
                                          </p:val>
                                        </p:tav>
                                      </p:tavLst>
                                    </p:anim>
                                    <p:animEffect transition="in" filter="fade">
                                      <p:cBhvr>
                                        <p:cTn id="24" dur="1000"/>
                                        <p:tgtEl>
                                          <p:spTgt spid="11"/>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nodeType="click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wipe(left)">
                                      <p:cBhvr>
                                        <p:cTn id="29" dur="1000"/>
                                        <p:tgtEl>
                                          <p:spTgt spid="10"/>
                                        </p:tgtEl>
                                      </p:cBhvr>
                                    </p:animEffect>
                                  </p:childTnLst>
                                </p:cTn>
                              </p:par>
                              <p:par>
                                <p:cTn id="30" presetID="22" presetClass="entr" presetSubtype="8" fill="hold" grpId="0" nodeType="withEffect">
                                  <p:stCondLst>
                                    <p:cond delay="0"/>
                                  </p:stCondLst>
                                  <p:childTnLst>
                                    <p:set>
                                      <p:cBhvr>
                                        <p:cTn id="31" dur="1" fill="hold">
                                          <p:stCondLst>
                                            <p:cond delay="0"/>
                                          </p:stCondLst>
                                        </p:cTn>
                                        <p:tgtEl>
                                          <p:spTgt spid="46"/>
                                        </p:tgtEl>
                                        <p:attrNameLst>
                                          <p:attrName>style.visibility</p:attrName>
                                        </p:attrNameLst>
                                      </p:cBhvr>
                                      <p:to>
                                        <p:strVal val="visible"/>
                                      </p:to>
                                    </p:set>
                                    <p:animEffect transition="in" filter="wipe(left)">
                                      <p:cBhvr>
                                        <p:cTn id="32" dur="1000"/>
                                        <p:tgtEl>
                                          <p:spTgt spid="46"/>
                                        </p:tgtEl>
                                      </p:cBhvr>
                                    </p:animEffect>
                                  </p:childTnLst>
                                </p:cTn>
                              </p:par>
                              <p:par>
                                <p:cTn id="33" presetID="22" presetClass="entr" presetSubtype="8" fill="hold" nodeType="with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wipe(left)">
                                      <p:cBhvr>
                                        <p:cTn id="35" dur="1000"/>
                                        <p:tgtEl>
                                          <p:spTgt spid="14"/>
                                        </p:tgtEl>
                                      </p:cBhvr>
                                    </p:animEffect>
                                  </p:childTnLst>
                                </p:cTn>
                              </p:par>
                              <p:par>
                                <p:cTn id="36" presetID="22" presetClass="entr" presetSubtype="8" fill="hold" grpId="0" nodeType="withEffect">
                                  <p:stCondLst>
                                    <p:cond delay="0"/>
                                  </p:stCondLst>
                                  <p:childTnLst>
                                    <p:set>
                                      <p:cBhvr>
                                        <p:cTn id="37" dur="1" fill="hold">
                                          <p:stCondLst>
                                            <p:cond delay="0"/>
                                          </p:stCondLst>
                                        </p:cTn>
                                        <p:tgtEl>
                                          <p:spTgt spid="47"/>
                                        </p:tgtEl>
                                        <p:attrNameLst>
                                          <p:attrName>style.visibility</p:attrName>
                                        </p:attrNameLst>
                                      </p:cBhvr>
                                      <p:to>
                                        <p:strVal val="visible"/>
                                      </p:to>
                                    </p:set>
                                    <p:animEffect transition="in" filter="wipe(left)">
                                      <p:cBhvr>
                                        <p:cTn id="38" dur="1000"/>
                                        <p:tgtEl>
                                          <p:spTgt spid="47"/>
                                        </p:tgtEl>
                                      </p:cBhvr>
                                    </p:animEffect>
                                  </p:childTnLst>
                                </p:cTn>
                              </p:par>
                              <p:par>
                                <p:cTn id="39" presetID="22" presetClass="entr" presetSubtype="2" fill="hold" nodeType="withEffect">
                                  <p:stCondLst>
                                    <p:cond delay="0"/>
                                  </p:stCondLst>
                                  <p:childTnLst>
                                    <p:set>
                                      <p:cBhvr>
                                        <p:cTn id="40" dur="1" fill="hold">
                                          <p:stCondLst>
                                            <p:cond delay="0"/>
                                          </p:stCondLst>
                                        </p:cTn>
                                        <p:tgtEl>
                                          <p:spTgt spid="17"/>
                                        </p:tgtEl>
                                        <p:attrNameLst>
                                          <p:attrName>style.visibility</p:attrName>
                                        </p:attrNameLst>
                                      </p:cBhvr>
                                      <p:to>
                                        <p:strVal val="visible"/>
                                      </p:to>
                                    </p:set>
                                    <p:animEffect transition="in" filter="wipe(right)">
                                      <p:cBhvr>
                                        <p:cTn id="41" dur="1000"/>
                                        <p:tgtEl>
                                          <p:spTgt spid="17"/>
                                        </p:tgtEl>
                                      </p:cBhvr>
                                    </p:animEffect>
                                  </p:childTnLst>
                                </p:cTn>
                              </p:par>
                              <p:par>
                                <p:cTn id="42" presetID="22" presetClass="entr" presetSubtype="2" fill="hold" grpId="0" nodeType="withEffect">
                                  <p:stCondLst>
                                    <p:cond delay="0"/>
                                  </p:stCondLst>
                                  <p:childTnLst>
                                    <p:set>
                                      <p:cBhvr>
                                        <p:cTn id="43" dur="1" fill="hold">
                                          <p:stCondLst>
                                            <p:cond delay="0"/>
                                          </p:stCondLst>
                                        </p:cTn>
                                        <p:tgtEl>
                                          <p:spTgt spid="37"/>
                                        </p:tgtEl>
                                        <p:attrNameLst>
                                          <p:attrName>style.visibility</p:attrName>
                                        </p:attrNameLst>
                                      </p:cBhvr>
                                      <p:to>
                                        <p:strVal val="visible"/>
                                      </p:to>
                                    </p:set>
                                    <p:animEffect transition="in" filter="wipe(right)">
                                      <p:cBhvr>
                                        <p:cTn id="44" dur="1000"/>
                                        <p:tgtEl>
                                          <p:spTgt spid="37"/>
                                        </p:tgtEl>
                                      </p:cBhvr>
                                    </p:animEffect>
                                  </p:childTnLst>
                                </p:cTn>
                              </p:par>
                            </p:childTnLst>
                          </p:cTn>
                        </p:par>
                        <p:par>
                          <p:cTn id="45" fill="hold">
                            <p:stCondLst>
                              <p:cond delay="1000"/>
                            </p:stCondLst>
                            <p:childTnLst>
                              <p:par>
                                <p:cTn id="46" presetID="53" presetClass="entr" presetSubtype="16" fill="hold" grpId="0" nodeType="afterEffect">
                                  <p:stCondLst>
                                    <p:cond delay="0"/>
                                  </p:stCondLst>
                                  <p:childTnLst>
                                    <p:set>
                                      <p:cBhvr>
                                        <p:cTn id="47" dur="1" fill="hold">
                                          <p:stCondLst>
                                            <p:cond delay="0"/>
                                          </p:stCondLst>
                                        </p:cTn>
                                        <p:tgtEl>
                                          <p:spTgt spid="18"/>
                                        </p:tgtEl>
                                        <p:attrNameLst>
                                          <p:attrName>style.visibility</p:attrName>
                                        </p:attrNameLst>
                                      </p:cBhvr>
                                      <p:to>
                                        <p:strVal val="visible"/>
                                      </p:to>
                                    </p:set>
                                    <p:anim calcmode="lin" valueType="num">
                                      <p:cBhvr>
                                        <p:cTn id="48" dur="1000" fill="hold"/>
                                        <p:tgtEl>
                                          <p:spTgt spid="18"/>
                                        </p:tgtEl>
                                        <p:attrNameLst>
                                          <p:attrName>ppt_w</p:attrName>
                                        </p:attrNameLst>
                                      </p:cBhvr>
                                      <p:tavLst>
                                        <p:tav tm="0">
                                          <p:val>
                                            <p:fltVal val="0"/>
                                          </p:val>
                                        </p:tav>
                                        <p:tav tm="100000">
                                          <p:val>
                                            <p:strVal val="#ppt_w"/>
                                          </p:val>
                                        </p:tav>
                                      </p:tavLst>
                                    </p:anim>
                                    <p:anim calcmode="lin" valueType="num">
                                      <p:cBhvr>
                                        <p:cTn id="49" dur="1000" fill="hold"/>
                                        <p:tgtEl>
                                          <p:spTgt spid="18"/>
                                        </p:tgtEl>
                                        <p:attrNameLst>
                                          <p:attrName>ppt_h</p:attrName>
                                        </p:attrNameLst>
                                      </p:cBhvr>
                                      <p:tavLst>
                                        <p:tav tm="0">
                                          <p:val>
                                            <p:fltVal val="0"/>
                                          </p:val>
                                        </p:tav>
                                        <p:tav tm="100000">
                                          <p:val>
                                            <p:strVal val="#ppt_h"/>
                                          </p:val>
                                        </p:tav>
                                      </p:tavLst>
                                    </p:anim>
                                    <p:animEffect transition="in" filter="fade">
                                      <p:cBhvr>
                                        <p:cTn id="50" dur="1000"/>
                                        <p:tgtEl>
                                          <p:spTgt spid="18"/>
                                        </p:tgtEl>
                                      </p:cBhvr>
                                    </p:animEffect>
                                  </p:childTnLst>
                                </p:cTn>
                              </p:par>
                              <p:par>
                                <p:cTn id="51" presetID="53" presetClass="entr" presetSubtype="16" fill="hold" grpId="0" nodeType="withEffect">
                                  <p:stCondLst>
                                    <p:cond delay="0"/>
                                  </p:stCondLst>
                                  <p:childTnLst>
                                    <p:set>
                                      <p:cBhvr>
                                        <p:cTn id="52" dur="1" fill="hold">
                                          <p:stCondLst>
                                            <p:cond delay="0"/>
                                          </p:stCondLst>
                                        </p:cTn>
                                        <p:tgtEl>
                                          <p:spTgt spid="45"/>
                                        </p:tgtEl>
                                        <p:attrNameLst>
                                          <p:attrName>style.visibility</p:attrName>
                                        </p:attrNameLst>
                                      </p:cBhvr>
                                      <p:to>
                                        <p:strVal val="visible"/>
                                      </p:to>
                                    </p:set>
                                    <p:anim calcmode="lin" valueType="num">
                                      <p:cBhvr>
                                        <p:cTn id="53" dur="1000" fill="hold"/>
                                        <p:tgtEl>
                                          <p:spTgt spid="45"/>
                                        </p:tgtEl>
                                        <p:attrNameLst>
                                          <p:attrName>ppt_w</p:attrName>
                                        </p:attrNameLst>
                                      </p:cBhvr>
                                      <p:tavLst>
                                        <p:tav tm="0">
                                          <p:val>
                                            <p:fltVal val="0"/>
                                          </p:val>
                                        </p:tav>
                                        <p:tav tm="100000">
                                          <p:val>
                                            <p:strVal val="#ppt_w"/>
                                          </p:val>
                                        </p:tav>
                                      </p:tavLst>
                                    </p:anim>
                                    <p:anim calcmode="lin" valueType="num">
                                      <p:cBhvr>
                                        <p:cTn id="54" dur="1000" fill="hold"/>
                                        <p:tgtEl>
                                          <p:spTgt spid="45"/>
                                        </p:tgtEl>
                                        <p:attrNameLst>
                                          <p:attrName>ppt_h</p:attrName>
                                        </p:attrNameLst>
                                      </p:cBhvr>
                                      <p:tavLst>
                                        <p:tav tm="0">
                                          <p:val>
                                            <p:fltVal val="0"/>
                                          </p:val>
                                        </p:tav>
                                        <p:tav tm="100000">
                                          <p:val>
                                            <p:strVal val="#ppt_h"/>
                                          </p:val>
                                        </p:tav>
                                      </p:tavLst>
                                    </p:anim>
                                    <p:animEffect transition="in" filter="fade">
                                      <p:cBhvr>
                                        <p:cTn id="55" dur="1000"/>
                                        <p:tgtEl>
                                          <p:spTgt spid="45"/>
                                        </p:tgtEl>
                                      </p:cBhvr>
                                    </p:animEffect>
                                  </p:childTnLst>
                                </p:cTn>
                              </p:par>
                            </p:childTnLst>
                          </p:cTn>
                        </p:par>
                        <p:par>
                          <p:cTn id="56" fill="hold">
                            <p:stCondLst>
                              <p:cond delay="2000"/>
                            </p:stCondLst>
                            <p:childTnLst>
                              <p:par>
                                <p:cTn id="57" presetID="22" presetClass="entr" presetSubtype="4" fill="hold" nodeType="afterEffect">
                                  <p:stCondLst>
                                    <p:cond delay="0"/>
                                  </p:stCondLst>
                                  <p:childTnLst>
                                    <p:set>
                                      <p:cBhvr>
                                        <p:cTn id="58" dur="1" fill="hold">
                                          <p:stCondLst>
                                            <p:cond delay="0"/>
                                          </p:stCondLst>
                                        </p:cTn>
                                        <p:tgtEl>
                                          <p:spTgt spid="23"/>
                                        </p:tgtEl>
                                        <p:attrNameLst>
                                          <p:attrName>style.visibility</p:attrName>
                                        </p:attrNameLst>
                                      </p:cBhvr>
                                      <p:to>
                                        <p:strVal val="visible"/>
                                      </p:to>
                                    </p:set>
                                    <p:animEffect transition="in" filter="wipe(down)">
                                      <p:cBhvr>
                                        <p:cTn id="59" dur="1000"/>
                                        <p:tgtEl>
                                          <p:spTgt spid="23"/>
                                        </p:tgtEl>
                                      </p:cBhvr>
                                    </p:animEffect>
                                  </p:childTnLst>
                                </p:cTn>
                              </p:par>
                              <p:par>
                                <p:cTn id="60" presetID="22" presetClass="entr" presetSubtype="1" fill="hold" nodeType="withEffect">
                                  <p:stCondLst>
                                    <p:cond delay="0"/>
                                  </p:stCondLst>
                                  <p:childTnLst>
                                    <p:set>
                                      <p:cBhvr>
                                        <p:cTn id="61" dur="1" fill="hold">
                                          <p:stCondLst>
                                            <p:cond delay="0"/>
                                          </p:stCondLst>
                                        </p:cTn>
                                        <p:tgtEl>
                                          <p:spTgt spid="26"/>
                                        </p:tgtEl>
                                        <p:attrNameLst>
                                          <p:attrName>style.visibility</p:attrName>
                                        </p:attrNameLst>
                                      </p:cBhvr>
                                      <p:to>
                                        <p:strVal val="visible"/>
                                      </p:to>
                                    </p:set>
                                    <p:animEffect transition="in" filter="wipe(up)">
                                      <p:cBhvr>
                                        <p:cTn id="62" dur="1000"/>
                                        <p:tgtEl>
                                          <p:spTgt spid="26"/>
                                        </p:tgtEl>
                                      </p:cBhvr>
                                    </p:animEffect>
                                  </p:childTnLst>
                                </p:cTn>
                              </p:par>
                              <p:par>
                                <p:cTn id="63" presetID="22" presetClass="entr" presetSubtype="4" fill="hold" nodeType="withEffect">
                                  <p:stCondLst>
                                    <p:cond delay="0"/>
                                  </p:stCondLst>
                                  <p:childTnLst>
                                    <p:set>
                                      <p:cBhvr>
                                        <p:cTn id="64" dur="1" fill="hold">
                                          <p:stCondLst>
                                            <p:cond delay="0"/>
                                          </p:stCondLst>
                                        </p:cTn>
                                        <p:tgtEl>
                                          <p:spTgt spid="28"/>
                                        </p:tgtEl>
                                        <p:attrNameLst>
                                          <p:attrName>style.visibility</p:attrName>
                                        </p:attrNameLst>
                                      </p:cBhvr>
                                      <p:to>
                                        <p:strVal val="visible"/>
                                      </p:to>
                                    </p:set>
                                    <p:animEffect transition="in" filter="wipe(down)">
                                      <p:cBhvr>
                                        <p:cTn id="65" dur="1000"/>
                                        <p:tgtEl>
                                          <p:spTgt spid="28"/>
                                        </p:tgtEl>
                                      </p:cBhvr>
                                    </p:animEffect>
                                  </p:childTnLst>
                                </p:cTn>
                              </p:par>
                            </p:childTnLst>
                          </p:cTn>
                        </p:par>
                      </p:childTnLst>
                    </p:cTn>
                  </p:par>
                  <p:par>
                    <p:cTn id="66" fill="hold">
                      <p:stCondLst>
                        <p:cond delay="indefinite"/>
                      </p:stCondLst>
                      <p:childTnLst>
                        <p:par>
                          <p:cTn id="67" fill="hold">
                            <p:stCondLst>
                              <p:cond delay="0"/>
                            </p:stCondLst>
                            <p:childTnLst>
                              <p:par>
                                <p:cTn id="68" presetID="22" presetClass="entr" presetSubtype="4" fill="hold" nodeType="clickEffect">
                                  <p:stCondLst>
                                    <p:cond delay="0"/>
                                  </p:stCondLst>
                                  <p:childTnLst>
                                    <p:set>
                                      <p:cBhvr>
                                        <p:cTn id="69" dur="1" fill="hold">
                                          <p:stCondLst>
                                            <p:cond delay="0"/>
                                          </p:stCondLst>
                                        </p:cTn>
                                        <p:tgtEl>
                                          <p:spTgt spid="16"/>
                                        </p:tgtEl>
                                        <p:attrNameLst>
                                          <p:attrName>style.visibility</p:attrName>
                                        </p:attrNameLst>
                                      </p:cBhvr>
                                      <p:to>
                                        <p:strVal val="visible"/>
                                      </p:to>
                                    </p:set>
                                    <p:animEffect transition="in" filter="wipe(down)">
                                      <p:cBhvr>
                                        <p:cTn id="70" dur="1000"/>
                                        <p:tgtEl>
                                          <p:spTgt spid="16"/>
                                        </p:tgtEl>
                                      </p:cBhvr>
                                    </p:animEffect>
                                  </p:childTnLst>
                                </p:cTn>
                              </p:par>
                              <p:par>
                                <p:cTn id="71" presetID="22" presetClass="entr" presetSubtype="4" fill="hold" grpId="0" nodeType="withEffect">
                                  <p:stCondLst>
                                    <p:cond delay="0"/>
                                  </p:stCondLst>
                                  <p:childTnLst>
                                    <p:set>
                                      <p:cBhvr>
                                        <p:cTn id="72" dur="1" fill="hold">
                                          <p:stCondLst>
                                            <p:cond delay="0"/>
                                          </p:stCondLst>
                                        </p:cTn>
                                        <p:tgtEl>
                                          <p:spTgt spid="38"/>
                                        </p:tgtEl>
                                        <p:attrNameLst>
                                          <p:attrName>style.visibility</p:attrName>
                                        </p:attrNameLst>
                                      </p:cBhvr>
                                      <p:to>
                                        <p:strVal val="visible"/>
                                      </p:to>
                                    </p:set>
                                    <p:animEffect transition="in" filter="wipe(down)">
                                      <p:cBhvr>
                                        <p:cTn id="73" dur="10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37" grpId="0"/>
      <p:bldP spid="38" grpId="0"/>
      <p:bldP spid="45" grpId="0"/>
      <p:bldP spid="46" grpId="0"/>
      <p:bldP spid="47" grpId="0"/>
    </p:bldLst>
  </p:timing>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 name="ARTICULATE_SLIDE_COUNT" val="22"/>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1505</TotalTime>
  <Words>1763</Words>
  <Application>Microsoft Office PowerPoint</Application>
  <PresentationFormat>On-screen Show (16:9)</PresentationFormat>
  <Paragraphs>333</Paragraphs>
  <Slides>35</Slides>
  <Notes>25</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35</vt:i4>
      </vt:variant>
    </vt:vector>
  </HeadingPairs>
  <TitlesOfParts>
    <vt:vector size="46" baseType="lpstr">
      <vt:lpstr>Arial</vt:lpstr>
      <vt:lpstr>Calibri</vt:lpstr>
      <vt:lpstr>Franklin Gothic Book</vt:lpstr>
      <vt:lpstr>Georgia</vt:lpstr>
      <vt:lpstr>Rockwell</vt:lpstr>
      <vt:lpstr>StarSymbol</vt:lpstr>
      <vt:lpstr>Tahoma</vt:lpstr>
      <vt:lpstr>Times New Roman</vt:lpstr>
      <vt:lpstr>Verdana</vt:lpstr>
      <vt:lpstr>Wingdings</vt:lpstr>
      <vt:lpstr>1_Office Theme</vt:lpstr>
      <vt:lpstr>PowerPoint Presentation</vt:lpstr>
      <vt:lpstr>General Licensing Course</vt:lpstr>
      <vt:lpstr>PowerPoint Presentation</vt:lpstr>
      <vt:lpstr>Chapter 17</vt:lpstr>
      <vt:lpstr>Amateur Radio General Class Element 3 Course Presentation</vt:lpstr>
      <vt:lpstr>Coax Cable</vt:lpstr>
      <vt:lpstr>PowerPoint Presentation</vt:lpstr>
      <vt:lpstr>Coax Cable</vt:lpstr>
      <vt:lpstr>Coax Cable</vt:lpstr>
      <vt:lpstr>Coax Cable</vt:lpstr>
      <vt:lpstr>Coax Cable</vt:lpstr>
      <vt:lpstr>Coax Cable</vt:lpstr>
      <vt:lpstr>Coax Cable</vt:lpstr>
      <vt:lpstr>Coax Cable</vt:lpstr>
      <vt:lpstr>Coax Cable</vt:lpstr>
      <vt:lpstr>Element 3 General  Class Question Pool</vt:lpstr>
      <vt:lpstr>Thank You!</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Adrian Van Wyk</dc:creator>
  <cp:lastModifiedBy>Eliza Croarkin</cp:lastModifiedBy>
  <cp:revision>125</cp:revision>
  <dcterms:created xsi:type="dcterms:W3CDTF">2020-04-15T07:22:14Z</dcterms:created>
  <dcterms:modified xsi:type="dcterms:W3CDTF">2024-08-14T18:09:10Z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rticulateGUID">
    <vt:lpwstr>D42828A9-C22B-4EFA-8142-F6BB96C99A82</vt:lpwstr>
  </property>
  <property fmtid="{D5CDD505-2E9C-101B-9397-08002B2CF9AE}" pid="3" name="ArticulatePath">
    <vt:lpwstr>August 2020 ARRL Template</vt:lpwstr>
  </property>
</Properties>
</file>