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2316" y="2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8C74D-6252-453C-ABA3-CD1AB11FCDC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5DE47-71EC-4F09-9963-6D42E6FA8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3200400"/>
            <a:ext cx="762000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551849" y="3200400"/>
            <a:ext cx="762000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590800" y="3352800"/>
            <a:ext cx="9144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0400" y="3048000"/>
            <a:ext cx="0" cy="3048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5200" y="3048000"/>
            <a:ext cx="0" cy="3048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124200" y="2971800"/>
            <a:ext cx="152400" cy="76200"/>
            <a:chOff x="3810000" y="2895600"/>
            <a:chExt cx="152400" cy="762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429000" y="2971800"/>
            <a:ext cx="152400" cy="76200"/>
            <a:chOff x="3810000" y="2895600"/>
            <a:chExt cx="152400" cy="762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505200" y="3124200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Female Bullets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657600" y="1752600"/>
            <a:ext cx="4587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Laser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43400" y="2133600"/>
            <a:ext cx="5597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Flasher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28800" y="3429000"/>
            <a:ext cx="7296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Female</a:t>
            </a:r>
          </a:p>
          <a:p>
            <a:r>
              <a:rPr lang="en-US" sz="1000" dirty="0" smtClean="0"/>
              <a:t>Harness</a:t>
            </a:r>
          </a:p>
          <a:p>
            <a:r>
              <a:rPr lang="en-US" sz="1000" dirty="0" smtClean="0"/>
              <a:t>Connector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3200400"/>
            <a:ext cx="423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Brake</a:t>
            </a:r>
            <a:endParaRPr lang="en-US" sz="8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590800" y="3505200"/>
            <a:ext cx="3962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14600" y="3352800"/>
            <a:ext cx="3497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Run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3505200"/>
            <a:ext cx="5613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Left Turn</a:t>
            </a:r>
            <a:endParaRPr lang="en-US" sz="8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590800" y="3810000"/>
            <a:ext cx="3962400" cy="0"/>
          </a:xfrm>
          <a:prstGeom prst="line">
            <a:avLst/>
          </a:prstGeom>
          <a:ln w="12700">
            <a:solidFill>
              <a:srgbClr val="777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90800" y="3657600"/>
            <a:ext cx="3962400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14600" y="3657600"/>
            <a:ext cx="6174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Right Turn</a:t>
            </a:r>
            <a:endParaRPr lang="en-US" sz="8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590800" y="3962400"/>
            <a:ext cx="396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14600" y="3810000"/>
            <a:ext cx="8274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Chassis Ground</a:t>
            </a:r>
            <a:endParaRPr lang="en-US" sz="800" dirty="0"/>
          </a:p>
        </p:txBody>
      </p:sp>
      <p:sp>
        <p:nvSpPr>
          <p:cNvPr id="44" name="Rounded Rectangle 43"/>
          <p:cNvSpPr/>
          <p:nvPr/>
        </p:nvSpPr>
        <p:spPr>
          <a:xfrm>
            <a:off x="4267200" y="2057400"/>
            <a:ext cx="6858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505200" y="2362200"/>
            <a:ext cx="762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505200" y="2362200"/>
            <a:ext cx="0" cy="533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429000" y="2819400"/>
            <a:ext cx="152400" cy="76200"/>
            <a:chOff x="3810000" y="2895600"/>
            <a:chExt cx="152400" cy="762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124200" y="2819400"/>
            <a:ext cx="152400" cy="76200"/>
            <a:chOff x="3810000" y="2895600"/>
            <a:chExt cx="152400" cy="762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/>
          <p:cNvCxnSpPr/>
          <p:nvPr/>
        </p:nvCxnSpPr>
        <p:spPr>
          <a:xfrm>
            <a:off x="3200400" y="1905000"/>
            <a:ext cx="0" cy="9906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9" idx="1"/>
          </p:cNvCxnSpPr>
          <p:nvPr/>
        </p:nvCxnSpPr>
        <p:spPr>
          <a:xfrm flipH="1">
            <a:off x="3200400" y="1905000"/>
            <a:ext cx="4572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3657600" y="1752600"/>
            <a:ext cx="457200" cy="304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505200" y="2667000"/>
            <a:ext cx="8290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Male Bullets</a:t>
            </a:r>
            <a:endParaRPr lang="en-US" sz="1000" dirty="0"/>
          </a:p>
        </p:txBody>
      </p:sp>
      <p:cxnSp>
        <p:nvCxnSpPr>
          <p:cNvPr id="61" name="Straight Connector 60"/>
          <p:cNvCxnSpPr>
            <a:endCxn id="59" idx="3"/>
          </p:cNvCxnSpPr>
          <p:nvPr/>
        </p:nvCxnSpPr>
        <p:spPr>
          <a:xfrm flipH="1">
            <a:off x="4114800" y="1905000"/>
            <a:ext cx="106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181600" y="1905000"/>
            <a:ext cx="0" cy="990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733800" y="3505200"/>
            <a:ext cx="0" cy="99060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191000" y="3810000"/>
            <a:ext cx="0" cy="685800"/>
          </a:xfrm>
          <a:prstGeom prst="line">
            <a:avLst/>
          </a:prstGeom>
          <a:ln w="12700">
            <a:solidFill>
              <a:srgbClr val="777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962400" y="3657600"/>
            <a:ext cx="0" cy="83820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419600" y="3048000"/>
            <a:ext cx="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4343400" y="2971800"/>
            <a:ext cx="152400" cy="76200"/>
            <a:chOff x="3810000" y="2895600"/>
            <a:chExt cx="152400" cy="76200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Straight Connector 95"/>
          <p:cNvCxnSpPr/>
          <p:nvPr/>
        </p:nvCxnSpPr>
        <p:spPr>
          <a:xfrm>
            <a:off x="5715000" y="3352800"/>
            <a:ext cx="83684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4953000" y="2362200"/>
            <a:ext cx="762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715000" y="2971800"/>
            <a:ext cx="0" cy="381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876800" y="3962400"/>
            <a:ext cx="0" cy="533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5181600" y="3048000"/>
            <a:ext cx="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 flipV="1">
            <a:off x="4800600" y="4495800"/>
            <a:ext cx="152400" cy="76200"/>
            <a:chOff x="3810000" y="2895600"/>
            <a:chExt cx="152400" cy="7620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/>
          <p:cNvCxnSpPr/>
          <p:nvPr/>
        </p:nvCxnSpPr>
        <p:spPr>
          <a:xfrm>
            <a:off x="4419600" y="2590800"/>
            <a:ext cx="0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648200" y="2590800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419600" y="2743200"/>
            <a:ext cx="228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4419600" y="2667000"/>
            <a:ext cx="0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4343400" y="2819400"/>
            <a:ext cx="152400" cy="76200"/>
            <a:chOff x="3810000" y="2895600"/>
            <a:chExt cx="152400" cy="76200"/>
          </a:xfrm>
        </p:grpSpPr>
        <p:cxnSp>
          <p:nvCxnSpPr>
            <p:cNvPr id="122" name="Straight Connector 121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/>
          <p:nvPr/>
        </p:nvSpPr>
        <p:spPr>
          <a:xfrm>
            <a:off x="6551849" y="3352800"/>
            <a:ext cx="7633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Male</a:t>
            </a:r>
          </a:p>
          <a:p>
            <a:r>
              <a:rPr lang="en-US" sz="1000" dirty="0" smtClean="0"/>
              <a:t>Connector</a:t>
            </a:r>
          </a:p>
          <a:p>
            <a:r>
              <a:rPr lang="en-US" sz="1000" dirty="0" smtClean="0"/>
              <a:t>to Taillight</a:t>
            </a:r>
            <a:endParaRPr lang="en-US" sz="1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6278273" y="3365956"/>
            <a:ext cx="3497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Run</a:t>
            </a:r>
            <a:endParaRPr lang="en-US" sz="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6066677" y="3518356"/>
            <a:ext cx="5613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Left Turn</a:t>
            </a:r>
            <a:endParaRPr lang="en-US" sz="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010572" y="3670756"/>
            <a:ext cx="6174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Right Turn</a:t>
            </a:r>
            <a:endParaRPr lang="en-US" sz="800" dirty="0"/>
          </a:p>
        </p:txBody>
      </p:sp>
      <p:sp>
        <p:nvSpPr>
          <p:cNvPr id="135" name="TextBox 134"/>
          <p:cNvSpPr txBox="1"/>
          <p:nvPr/>
        </p:nvSpPr>
        <p:spPr>
          <a:xfrm>
            <a:off x="5789849" y="3823156"/>
            <a:ext cx="8274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Chassis Ground</a:t>
            </a:r>
            <a:endParaRPr lang="en-US" sz="800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5105400" y="2819400"/>
            <a:ext cx="152400" cy="76200"/>
            <a:chOff x="3810000" y="2895600"/>
            <a:chExt cx="152400" cy="76200"/>
          </a:xfrm>
        </p:grpSpPr>
        <p:cxnSp>
          <p:nvCxnSpPr>
            <p:cNvPr id="149" name="Straight Connector 148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5105400" y="2971800"/>
            <a:ext cx="152400" cy="76200"/>
            <a:chOff x="3810000" y="2895600"/>
            <a:chExt cx="152400" cy="76200"/>
          </a:xfrm>
        </p:grpSpPr>
        <p:cxnSp>
          <p:nvCxnSpPr>
            <p:cNvPr id="154" name="Straight Connector 153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 flipV="1">
            <a:off x="4114800" y="4495800"/>
            <a:ext cx="152400" cy="76200"/>
            <a:chOff x="3810000" y="2895600"/>
            <a:chExt cx="152400" cy="76200"/>
          </a:xfrm>
        </p:grpSpPr>
        <p:cxnSp>
          <p:nvCxnSpPr>
            <p:cNvPr id="161" name="Straight Connector 160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 flipV="1">
            <a:off x="3886200" y="4495800"/>
            <a:ext cx="152400" cy="76200"/>
            <a:chOff x="3810000" y="2895600"/>
            <a:chExt cx="152400" cy="76200"/>
          </a:xfrm>
        </p:grpSpPr>
        <p:cxnSp>
          <p:nvCxnSpPr>
            <p:cNvPr id="164" name="Straight Connector 163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/>
          <p:cNvGrpSpPr/>
          <p:nvPr/>
        </p:nvGrpSpPr>
        <p:grpSpPr>
          <a:xfrm flipV="1">
            <a:off x="3657600" y="4495800"/>
            <a:ext cx="152400" cy="76200"/>
            <a:chOff x="3810000" y="2895600"/>
            <a:chExt cx="152400" cy="76200"/>
          </a:xfrm>
        </p:grpSpPr>
        <p:cxnSp>
          <p:nvCxnSpPr>
            <p:cNvPr id="167" name="Straight Connector 166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6204535" y="3200400"/>
            <a:ext cx="423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Brake</a:t>
            </a:r>
            <a:endParaRPr lang="en-US" sz="800" dirty="0"/>
          </a:p>
        </p:txBody>
      </p:sp>
      <p:grpSp>
        <p:nvGrpSpPr>
          <p:cNvPr id="109" name="Group 108"/>
          <p:cNvGrpSpPr/>
          <p:nvPr/>
        </p:nvGrpSpPr>
        <p:grpSpPr>
          <a:xfrm rot="10800000">
            <a:off x="5410200" y="2819400"/>
            <a:ext cx="152400" cy="76200"/>
            <a:chOff x="3810000" y="2895600"/>
            <a:chExt cx="152400" cy="76200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Straight Connector 112"/>
          <p:cNvCxnSpPr/>
          <p:nvPr/>
        </p:nvCxnSpPr>
        <p:spPr>
          <a:xfrm>
            <a:off x="5486400" y="2362200"/>
            <a:ext cx="0" cy="4572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 rot="10800000">
            <a:off x="5410200" y="2971800"/>
            <a:ext cx="152400" cy="76200"/>
            <a:chOff x="3810000" y="2895600"/>
            <a:chExt cx="152400" cy="76200"/>
          </a:xfrm>
        </p:grpSpPr>
        <p:cxnSp>
          <p:nvCxnSpPr>
            <p:cNvPr id="119" name="Straight Connector 118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3" name="Straight Connector 172"/>
          <p:cNvCxnSpPr/>
          <p:nvPr/>
        </p:nvCxnSpPr>
        <p:spPr>
          <a:xfrm>
            <a:off x="5715000" y="2362200"/>
            <a:ext cx="0" cy="4572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/>
          <p:cNvGrpSpPr/>
          <p:nvPr/>
        </p:nvGrpSpPr>
        <p:grpSpPr>
          <a:xfrm rot="10800000">
            <a:off x="5638800" y="2819400"/>
            <a:ext cx="152400" cy="76200"/>
            <a:chOff x="3810000" y="2895600"/>
            <a:chExt cx="152400" cy="76200"/>
          </a:xfrm>
        </p:grpSpPr>
        <p:cxnSp>
          <p:nvCxnSpPr>
            <p:cNvPr id="175" name="Straight Connector 174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Straight Connector 176"/>
          <p:cNvCxnSpPr/>
          <p:nvPr/>
        </p:nvCxnSpPr>
        <p:spPr>
          <a:xfrm>
            <a:off x="5486400" y="2971800"/>
            <a:ext cx="0" cy="1524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/>
          <p:cNvGrpSpPr/>
          <p:nvPr/>
        </p:nvGrpSpPr>
        <p:grpSpPr>
          <a:xfrm rot="10800000">
            <a:off x="5638800" y="2971800"/>
            <a:ext cx="152400" cy="76200"/>
            <a:chOff x="3810000" y="2895600"/>
            <a:chExt cx="152400" cy="76200"/>
          </a:xfrm>
        </p:grpSpPr>
        <p:cxnSp>
          <p:nvCxnSpPr>
            <p:cNvPr id="180" name="Straight Connector 179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 flipV="1">
            <a:off x="5410200" y="4495800"/>
            <a:ext cx="152400" cy="76200"/>
            <a:chOff x="3810000" y="2895600"/>
            <a:chExt cx="152400" cy="76200"/>
          </a:xfrm>
        </p:grpSpPr>
        <p:cxnSp>
          <p:nvCxnSpPr>
            <p:cNvPr id="183" name="Straight Connector 182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TextBox 184"/>
          <p:cNvSpPr txBox="1"/>
          <p:nvPr/>
        </p:nvSpPr>
        <p:spPr>
          <a:xfrm>
            <a:off x="3886200" y="4572000"/>
            <a:ext cx="1946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waterproof connector on Top Box</a:t>
            </a:r>
            <a:endParaRPr lang="en-US" sz="1000" dirty="0"/>
          </a:p>
        </p:txBody>
      </p:sp>
      <p:cxnSp>
        <p:nvCxnSpPr>
          <p:cNvPr id="186" name="Straight Connector 185"/>
          <p:cNvCxnSpPr/>
          <p:nvPr/>
        </p:nvCxnSpPr>
        <p:spPr>
          <a:xfrm>
            <a:off x="3505200" y="3962400"/>
            <a:ext cx="0" cy="533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Group 186"/>
          <p:cNvGrpSpPr/>
          <p:nvPr/>
        </p:nvGrpSpPr>
        <p:grpSpPr>
          <a:xfrm flipV="1">
            <a:off x="3429000" y="4495800"/>
            <a:ext cx="152400" cy="76200"/>
            <a:chOff x="3810000" y="2895600"/>
            <a:chExt cx="152400" cy="76200"/>
          </a:xfrm>
        </p:grpSpPr>
        <p:cxnSp>
          <p:nvCxnSpPr>
            <p:cNvPr id="188" name="Straight Connector 187"/>
            <p:cNvCxnSpPr/>
            <p:nvPr/>
          </p:nvCxnSpPr>
          <p:spPr>
            <a:xfrm>
              <a:off x="38100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V="1">
              <a:off x="3886200" y="2895600"/>
              <a:ext cx="76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89"/>
          <p:cNvSpPr txBox="1"/>
          <p:nvPr/>
        </p:nvSpPr>
        <p:spPr>
          <a:xfrm>
            <a:off x="3352800" y="4495800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Running</a:t>
            </a:r>
          </a:p>
          <a:p>
            <a:pPr algn="ctr"/>
            <a:r>
              <a:rPr lang="en-US" sz="800" dirty="0" smtClean="0"/>
              <a:t> LEDs</a:t>
            </a:r>
            <a:endParaRPr lang="en-US" sz="800" dirty="0"/>
          </a:p>
        </p:txBody>
      </p:sp>
      <p:sp>
        <p:nvSpPr>
          <p:cNvPr id="192" name="Rounded Rectangle 191"/>
          <p:cNvSpPr/>
          <p:nvPr/>
        </p:nvSpPr>
        <p:spPr>
          <a:xfrm>
            <a:off x="3886200" y="4419600"/>
            <a:ext cx="1981200" cy="381000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Michael</cp:lastModifiedBy>
  <cp:revision>12</cp:revision>
  <dcterms:created xsi:type="dcterms:W3CDTF">2016-09-27T02:55:42Z</dcterms:created>
  <dcterms:modified xsi:type="dcterms:W3CDTF">2016-09-29T01:51:48Z</dcterms:modified>
</cp:coreProperties>
</file>